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7" r:id="rId2"/>
    <p:sldId id="259" r:id="rId3"/>
    <p:sldId id="258" r:id="rId4"/>
    <p:sldId id="265" r:id="rId5"/>
    <p:sldId id="260" r:id="rId6"/>
    <p:sldId id="261" r:id="rId7"/>
    <p:sldId id="262" r:id="rId8"/>
    <p:sldId id="263" r:id="rId9"/>
    <p:sldId id="264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962157-247B-4D46-B965-8D6114C815EB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ADBC21-0757-48D6-9552-2B431147CED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Друзья подарили Незнайке много разноцветных шляп. Но он носил только </a:t>
            </a:r>
            <a:r>
              <a:rPr lang="ru-RU" dirty="0" err="1" smtClean="0"/>
              <a:t>голубую</a:t>
            </a:r>
            <a:r>
              <a:rPr lang="ru-RU" dirty="0" smtClean="0"/>
              <a:t>, а остальные просто </a:t>
            </a:r>
            <a:r>
              <a:rPr lang="ru-RU" dirty="0" err="1" smtClean="0"/>
              <a:t>разбразывал</a:t>
            </a:r>
            <a:r>
              <a:rPr lang="ru-RU" dirty="0" smtClean="0"/>
              <a:t> по комнате. Однажды он решил собрать все шляпы, но не смог. Помоги Незнайке. Рассмотри картинку, найди все шляпы и составь предложения по образцу: «Красная шляпа под столом.</a:t>
            </a:r>
            <a:r>
              <a:rPr lang="ru-RU" baseline="0" dirty="0" smtClean="0"/>
              <a:t> Незнайка достал из-под стола </a:t>
            </a:r>
            <a:r>
              <a:rPr lang="ru-RU" baseline="0" smtClean="0"/>
              <a:t>красную шляпу</a:t>
            </a:r>
            <a:r>
              <a:rPr lang="ru-RU" smtClean="0"/>
              <a:t>».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ADBC21-0757-48D6-9552-2B431147CED1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30DAD-C1DA-48CC-8895-B240368A2F69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042AF-3041-4C17-A4C4-3B27216555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30DAD-C1DA-48CC-8895-B240368A2F69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042AF-3041-4C17-A4C4-3B27216555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30DAD-C1DA-48CC-8895-B240368A2F69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042AF-3041-4C17-A4C4-3B27216555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30DAD-C1DA-48CC-8895-B240368A2F69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042AF-3041-4C17-A4C4-3B27216555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30DAD-C1DA-48CC-8895-B240368A2F69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042AF-3041-4C17-A4C4-3B27216555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30DAD-C1DA-48CC-8895-B240368A2F69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042AF-3041-4C17-A4C4-3B27216555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30DAD-C1DA-48CC-8895-B240368A2F69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042AF-3041-4C17-A4C4-3B27216555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30DAD-C1DA-48CC-8895-B240368A2F69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042AF-3041-4C17-A4C4-3B27216555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30DAD-C1DA-48CC-8895-B240368A2F69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042AF-3041-4C17-A4C4-3B27216555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30DAD-C1DA-48CC-8895-B240368A2F69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042AF-3041-4C17-A4C4-3B27216555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30DAD-C1DA-48CC-8895-B240368A2F69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042AF-3041-4C17-A4C4-3B27216555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30DAD-C1DA-48CC-8895-B240368A2F69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9042AF-3041-4C17-A4C4-3B27216555A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jpe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e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2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5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1714480" y="500042"/>
            <a:ext cx="7215238" cy="6000792"/>
          </a:xfrm>
          <a:prstGeom prst="roundRect">
            <a:avLst/>
          </a:prstGeom>
          <a:solidFill>
            <a:schemeClr val="bg1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Развитие устной речи</a:t>
            </a:r>
          </a:p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«Головные уборы»</a:t>
            </a:r>
          </a:p>
          <a:p>
            <a:pPr algn="ctr"/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2 класс </a:t>
            </a:r>
          </a:p>
          <a:p>
            <a:pPr algn="ctr"/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дети с умеренной </a:t>
            </a:r>
          </a:p>
          <a:p>
            <a:pPr algn="ctr"/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умственной отсталостью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0" y="0"/>
            <a:ext cx="1571636" cy="6858000"/>
          </a:xfrm>
          <a:prstGeom prst="rect">
            <a:avLst/>
          </a:prstGeom>
          <a:solidFill>
            <a:schemeClr val="bg1"/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142852"/>
            <a:ext cx="942982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357430"/>
            <a:ext cx="1580035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Прямоугольник 11"/>
          <p:cNvSpPr/>
          <p:nvPr/>
        </p:nvSpPr>
        <p:spPr>
          <a:xfrm>
            <a:off x="1857356" y="714356"/>
            <a:ext cx="685804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Муниципальное казенное специальное (коррекционное) образовательное  учреждение для обучающихся, воспитанников с ограниченными возможностями здоровья </a:t>
            </a:r>
          </a:p>
          <a:p>
            <a:pPr lvl="0" algn="ctr"/>
            <a:r>
              <a:rPr lang="ru-RU" sz="1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«Специальная (коррекционная) общеобразовательная школа-интернат </a:t>
            </a:r>
            <a:r>
              <a:rPr lang="en-US" sz="1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VIII</a:t>
            </a:r>
            <a:r>
              <a:rPr lang="ru-RU" sz="1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вида»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6429388" y="4929198"/>
            <a:ext cx="221457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Учитель начальных классов:</a:t>
            </a:r>
          </a:p>
          <a:p>
            <a:r>
              <a:rPr lang="ru-RU" sz="1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Русанова В.В.</a:t>
            </a:r>
            <a:endParaRPr lang="ru-RU" sz="1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572000" y="6000768"/>
            <a:ext cx="121444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г.Троицк 2013г.</a:t>
            </a:r>
            <a:endParaRPr lang="ru-RU" sz="1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1785918" y="214290"/>
            <a:ext cx="7072362" cy="6357982"/>
          </a:xfrm>
          <a:prstGeom prst="roundRect">
            <a:avLst/>
          </a:prstGeom>
          <a:solidFill>
            <a:schemeClr val="bg1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Чтоб мои не мёрзли уши,</a:t>
            </a:r>
          </a:p>
          <a:p>
            <a:pPr algn="ctr"/>
            <a:r>
              <a:rPr lang="ru-RU" dirty="0" smtClean="0"/>
              <a:t> Стану мамочку я слушать, </a:t>
            </a:r>
          </a:p>
          <a:p>
            <a:pPr algn="ctr"/>
            <a:r>
              <a:rPr lang="ru-RU" dirty="0" smtClean="0"/>
              <a:t> И надену не спеша я,</a:t>
            </a:r>
          </a:p>
          <a:p>
            <a:pPr algn="ctr"/>
            <a:r>
              <a:rPr lang="ru-RU" dirty="0" smtClean="0"/>
              <a:t> "Что - то" тёплое , с ушами!</a:t>
            </a:r>
          </a:p>
          <a:p>
            <a:pPr algn="ctr"/>
            <a:r>
              <a:rPr lang="ru-RU" dirty="0" smtClean="0"/>
              <a:t> А про "Что - то " кто - то знает?</a:t>
            </a:r>
          </a:p>
          <a:p>
            <a:pPr algn="ctr"/>
            <a:r>
              <a:rPr lang="ru-RU" dirty="0" smtClean="0"/>
              <a:t> И загадку отгадает?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0" y="0"/>
            <a:ext cx="1571636" cy="6858000"/>
          </a:xfrm>
          <a:prstGeom prst="rect">
            <a:avLst/>
          </a:prstGeom>
          <a:solidFill>
            <a:schemeClr val="bg1"/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00232" y="500042"/>
            <a:ext cx="6500858" cy="357190"/>
          </a:xfrm>
        </p:spPr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Помоги Незнайке</a:t>
            </a:r>
            <a:endParaRPr lang="ru-RU" sz="4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142852"/>
            <a:ext cx="942982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357430"/>
            <a:ext cx="1580035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 descr="C:\Documents and Settings\Loner\Рабочий стол\карточка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EBEAE8"/>
              </a:clrFrom>
              <a:clrTo>
                <a:srgbClr val="EBEAE8">
                  <a:alpha val="0"/>
                </a:srgbClr>
              </a:clrTo>
            </a:clrChange>
            <a:lum bright="10000" contrast="-10000"/>
          </a:blip>
          <a:srcRect/>
          <a:stretch>
            <a:fillRect/>
          </a:stretch>
        </p:blipFill>
        <p:spPr bwMode="auto">
          <a:xfrm rot="10800000">
            <a:off x="2000232" y="1500174"/>
            <a:ext cx="6340475" cy="40957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1785918" y="214290"/>
            <a:ext cx="7072362" cy="6357982"/>
          </a:xfrm>
          <a:prstGeom prst="roundRect">
            <a:avLst/>
          </a:prstGeom>
          <a:solidFill>
            <a:schemeClr val="bg1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Чтоб мои не мёрзли уши,</a:t>
            </a:r>
          </a:p>
          <a:p>
            <a:pPr algn="ctr"/>
            <a:r>
              <a:rPr lang="ru-RU" dirty="0" smtClean="0"/>
              <a:t> Стану мамочку я слушать, </a:t>
            </a:r>
          </a:p>
          <a:p>
            <a:pPr algn="ctr"/>
            <a:r>
              <a:rPr lang="ru-RU" dirty="0" smtClean="0"/>
              <a:t> И надену не спеша я,</a:t>
            </a:r>
          </a:p>
          <a:p>
            <a:pPr algn="ctr"/>
            <a:r>
              <a:rPr lang="ru-RU" dirty="0" smtClean="0"/>
              <a:t> "Что - то" тёплое , с ушами!</a:t>
            </a:r>
          </a:p>
          <a:p>
            <a:pPr algn="ctr"/>
            <a:r>
              <a:rPr lang="ru-RU" dirty="0" smtClean="0"/>
              <a:t> А про "Что - то " кто - то знает?</a:t>
            </a:r>
          </a:p>
          <a:p>
            <a:pPr algn="ctr"/>
            <a:r>
              <a:rPr lang="ru-RU" dirty="0" smtClean="0"/>
              <a:t> И загадку отгадает?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0" y="0"/>
            <a:ext cx="1571636" cy="6858000"/>
          </a:xfrm>
          <a:prstGeom prst="rect">
            <a:avLst/>
          </a:prstGeom>
          <a:solidFill>
            <a:schemeClr val="bg1"/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71736" y="2714620"/>
            <a:ext cx="2286016" cy="357190"/>
          </a:xfrm>
        </p:spPr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панама</a:t>
            </a:r>
            <a:endParaRPr lang="ru-RU" sz="28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00232" y="1071546"/>
            <a:ext cx="3143272" cy="1571636"/>
          </a:xfrm>
        </p:spPr>
        <p:txBody>
          <a:bodyPr>
            <a:normAutofit/>
          </a:bodyPr>
          <a:lstStyle/>
          <a:p>
            <a:pPr algn="just"/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Romanus" pitchFamily="82" charset="-52"/>
              </a:rPr>
              <a:t>Меня на голову надень</a:t>
            </a:r>
          </a:p>
          <a:p>
            <a:pPr algn="just"/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Romanus" pitchFamily="82" charset="-52"/>
              </a:rPr>
              <a:t>И бегай в самый жаркий день,</a:t>
            </a:r>
          </a:p>
          <a:p>
            <a:pPr algn="just"/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Romanus" pitchFamily="82" charset="-52"/>
              </a:rPr>
              <a:t>А снимешь - недовольна мама.</a:t>
            </a:r>
          </a:p>
          <a:p>
            <a:pPr algn="just"/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Romanus" pitchFamily="82" charset="-52"/>
              </a:rPr>
              <a:t>Я - шапка летняя ..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142852"/>
            <a:ext cx="942982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357430"/>
            <a:ext cx="1580035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Прямоугольник 8"/>
          <p:cNvSpPr/>
          <p:nvPr/>
        </p:nvSpPr>
        <p:spPr>
          <a:xfrm>
            <a:off x="5500694" y="571480"/>
            <a:ext cx="342902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Romanus" pitchFamily="82" charset="-52"/>
              </a:rPr>
              <a:t>Чтоб мои не мёрзли уши,</a:t>
            </a:r>
          </a:p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Romanus" pitchFamily="82" charset="-52"/>
              </a:rPr>
              <a:t>Стану мамочку я слушать, </a:t>
            </a:r>
          </a:p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Romanus" pitchFamily="82" charset="-52"/>
              </a:rPr>
              <a:t>И надену не спеша я,</a:t>
            </a:r>
          </a:p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Romanus" pitchFamily="82" charset="-52"/>
              </a:rPr>
              <a:t>"Что - то" тёплое , с ушами!</a:t>
            </a:r>
          </a:p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Romanus" pitchFamily="82" charset="-52"/>
              </a:rPr>
              <a:t>А про "Что - то " кто - то знает?</a:t>
            </a:r>
          </a:p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Romanus" pitchFamily="82" charset="-52"/>
              </a:rPr>
              <a:t>И загадку отгадает?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Romanus" pitchFamily="82" charset="-52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6357950" y="2786058"/>
            <a:ext cx="2286016" cy="3571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шапка</a:t>
            </a:r>
            <a:endParaRPr kumimoji="0" lang="ru-RU" sz="2800" b="1" i="0" u="none" strike="noStrike" kern="1200" cap="none" spc="0" normalizeH="0" baseline="0" noProof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000232" y="4500570"/>
            <a:ext cx="31432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Romanus" pitchFamily="82" charset="-52"/>
              </a:rPr>
              <a:t>Что за головной убор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Romanus" pitchFamily="82" charset="-52"/>
              </a:rPr>
              <a:t>Мужчины носят с давних пор?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Romanus" pitchFamily="82" charset="-52"/>
              </a:rPr>
              <a:t>С курткой, пиджаком, рубашкой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Romanus" pitchFamily="82" charset="-52"/>
              </a:rPr>
              <a:t>Надевают они...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Romanus" pitchFamily="82" charset="-52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2786050" y="5643578"/>
            <a:ext cx="2286016" cy="3571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кепку</a:t>
            </a:r>
            <a:endParaRPr kumimoji="0" lang="ru-RU" sz="2800" b="1" i="0" u="none" strike="noStrike" kern="1200" cap="none" spc="0" normalizeH="0" baseline="0" noProof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572132" y="3857628"/>
            <a:ext cx="278608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Romanus" pitchFamily="82" charset="-52"/>
              </a:rPr>
              <a:t>Твоя бабушка повяжет,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Romanus" pitchFamily="82" charset="-52"/>
              </a:rPr>
              <a:t>А потом тебе расскажет -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Romanus" pitchFamily="82" charset="-52"/>
              </a:rPr>
              <a:t>Что за головной убор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Romanus" pitchFamily="82" charset="-52"/>
              </a:rPr>
              <a:t>Знает, любит с давних пор.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Romanus" pitchFamily="82" charset="-52"/>
              </a:rPr>
              <a:t>Даст материи кусочек -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Romanus" pitchFamily="82" charset="-52"/>
              </a:rPr>
              <a:t>Повяжи себе...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Romanus" pitchFamily="82" charset="-52"/>
            </a:endParaRPr>
          </a:p>
        </p:txBody>
      </p:sp>
      <p:sp>
        <p:nvSpPr>
          <p:cNvPr id="16" name="Заголовок 1"/>
          <p:cNvSpPr txBox="1">
            <a:spLocks/>
          </p:cNvSpPr>
          <p:nvPr/>
        </p:nvSpPr>
        <p:spPr>
          <a:xfrm>
            <a:off x="6286512" y="5572140"/>
            <a:ext cx="2286016" cy="3571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платочек</a:t>
            </a:r>
            <a:endParaRPr kumimoji="0" lang="ru-RU" sz="2800" b="1" i="0" u="none" strike="noStrike" kern="1200" cap="none" spc="0" normalizeH="0" baseline="0" noProof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500694" y="285728"/>
            <a:ext cx="3000396" cy="25717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000232" y="500042"/>
            <a:ext cx="3071834" cy="221457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928794" y="3500438"/>
            <a:ext cx="3238506" cy="216332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643570" y="3429000"/>
            <a:ext cx="2524123" cy="22145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1785918" y="1071546"/>
            <a:ext cx="7072362" cy="4643470"/>
          </a:xfrm>
          <a:prstGeom prst="roundRect">
            <a:avLst/>
          </a:prstGeom>
          <a:solidFill>
            <a:schemeClr val="bg1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0" y="0"/>
            <a:ext cx="1571636" cy="6858000"/>
          </a:xfrm>
          <a:prstGeom prst="rect">
            <a:avLst/>
          </a:prstGeom>
          <a:solidFill>
            <a:schemeClr val="bg1"/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57356" y="1357298"/>
            <a:ext cx="6929486" cy="642942"/>
          </a:xfrm>
        </p:spPr>
        <p:txBody>
          <a:bodyPr>
            <a:normAutofit fontScale="900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Головной убор  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57356" y="2143116"/>
            <a:ext cx="6786610" cy="3357586"/>
          </a:xfrm>
        </p:spPr>
        <p:txBody>
          <a:bodyPr>
            <a:normAutofit/>
          </a:bodyPr>
          <a:lstStyle/>
          <a:p>
            <a:pPr algn="just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Romanus" pitchFamily="82" charset="-52"/>
              </a:rPr>
              <a:t>   Служит человеку прежде всего защитой наиважнейшей части его тела - головы. </a:t>
            </a:r>
          </a:p>
          <a:p>
            <a:pPr algn="just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Romanus" pitchFamily="82" charset="-52"/>
              </a:rPr>
              <a:t>   Если голова перегреется или промерзнет, человек может серьезно заболеть. 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142852"/>
            <a:ext cx="942982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357430"/>
            <a:ext cx="1580035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1785918" y="1643050"/>
            <a:ext cx="7072362" cy="3286148"/>
          </a:xfrm>
          <a:prstGeom prst="roundRect">
            <a:avLst/>
          </a:prstGeom>
          <a:solidFill>
            <a:schemeClr val="bg1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0" y="0"/>
            <a:ext cx="1571636" cy="6858000"/>
          </a:xfrm>
          <a:prstGeom prst="rect">
            <a:avLst/>
          </a:prstGeom>
          <a:solidFill>
            <a:schemeClr val="bg1"/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57356" y="1714489"/>
            <a:ext cx="6929486" cy="642942"/>
          </a:xfrm>
        </p:spPr>
        <p:txBody>
          <a:bodyPr>
            <a:normAutofit fontScale="900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4-й лишний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142852"/>
            <a:ext cx="942982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357430"/>
            <a:ext cx="1580035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868" y="2714620"/>
            <a:ext cx="1991438" cy="1585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3504" y="2500306"/>
            <a:ext cx="2286016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43042" y="2500306"/>
            <a:ext cx="2143140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29454" y="2643182"/>
            <a:ext cx="1928786" cy="19287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05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1785918" y="214290"/>
            <a:ext cx="7072362" cy="6357982"/>
          </a:xfrm>
          <a:prstGeom prst="roundRect">
            <a:avLst/>
          </a:prstGeom>
          <a:solidFill>
            <a:schemeClr val="bg1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Чтоб мои не мёрзли уши,</a:t>
            </a:r>
          </a:p>
          <a:p>
            <a:pPr algn="ctr"/>
            <a:r>
              <a:rPr lang="ru-RU" dirty="0" smtClean="0"/>
              <a:t> Стану мамочку я слушать, </a:t>
            </a:r>
          </a:p>
          <a:p>
            <a:pPr algn="ctr"/>
            <a:r>
              <a:rPr lang="ru-RU" dirty="0" smtClean="0"/>
              <a:t> И надену не спеша я,</a:t>
            </a:r>
          </a:p>
          <a:p>
            <a:pPr algn="ctr"/>
            <a:r>
              <a:rPr lang="ru-RU" dirty="0" smtClean="0"/>
              <a:t> "Что - то" тёплое , с ушами!</a:t>
            </a:r>
          </a:p>
          <a:p>
            <a:pPr algn="ctr"/>
            <a:r>
              <a:rPr lang="ru-RU" dirty="0" smtClean="0"/>
              <a:t> А про "Что - то " кто - то знает?</a:t>
            </a:r>
          </a:p>
          <a:p>
            <a:pPr algn="ctr"/>
            <a:r>
              <a:rPr lang="ru-RU" dirty="0" smtClean="0"/>
              <a:t> И загадку отгадает?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0" y="0"/>
            <a:ext cx="1571636" cy="6858000"/>
          </a:xfrm>
          <a:prstGeom prst="rect">
            <a:avLst/>
          </a:prstGeom>
          <a:solidFill>
            <a:schemeClr val="bg1"/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3108" y="428604"/>
            <a:ext cx="6072230" cy="357190"/>
          </a:xfrm>
        </p:spPr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Считай и называй</a:t>
            </a:r>
            <a:endParaRPr lang="ru-RU" sz="4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142852"/>
            <a:ext cx="942982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357430"/>
            <a:ext cx="1580035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29124" y="1142984"/>
            <a:ext cx="1585463" cy="11430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357554" y="2857496"/>
            <a:ext cx="1585463" cy="11430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15008" y="2857496"/>
            <a:ext cx="1585463" cy="11430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cxnSp>
        <p:nvCxnSpPr>
          <p:cNvPr id="22" name="Прямая соединительная линия 21"/>
          <p:cNvCxnSpPr/>
          <p:nvPr/>
        </p:nvCxnSpPr>
        <p:spPr>
          <a:xfrm>
            <a:off x="2071670" y="2428868"/>
            <a:ext cx="6429420" cy="1588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2143108" y="4500570"/>
            <a:ext cx="6429420" cy="1588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500958" y="4929198"/>
            <a:ext cx="1288189" cy="92869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5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143636" y="4929198"/>
            <a:ext cx="1288189" cy="92869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6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86314" y="4929198"/>
            <a:ext cx="1288189" cy="92869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357554" y="4857760"/>
            <a:ext cx="1387280" cy="10001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8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928795" y="4857760"/>
            <a:ext cx="1387280" cy="10001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1643042" y="214290"/>
            <a:ext cx="7358114" cy="6357982"/>
          </a:xfrm>
          <a:prstGeom prst="roundRect">
            <a:avLst/>
          </a:prstGeom>
          <a:solidFill>
            <a:schemeClr val="bg1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Чтоб мои не мёрзли уши,</a:t>
            </a:r>
          </a:p>
          <a:p>
            <a:pPr algn="ctr"/>
            <a:r>
              <a:rPr lang="ru-RU" dirty="0" smtClean="0"/>
              <a:t> Стану мамочку я слушать, </a:t>
            </a:r>
          </a:p>
          <a:p>
            <a:pPr algn="ctr"/>
            <a:r>
              <a:rPr lang="ru-RU" dirty="0" smtClean="0"/>
              <a:t> И надену не спеша я,</a:t>
            </a:r>
          </a:p>
          <a:p>
            <a:pPr algn="ctr"/>
            <a:r>
              <a:rPr lang="ru-RU" dirty="0" smtClean="0"/>
              <a:t> "Что - то" тёплое , с ушами!</a:t>
            </a:r>
          </a:p>
          <a:p>
            <a:pPr algn="ctr"/>
            <a:r>
              <a:rPr lang="ru-RU" dirty="0" smtClean="0"/>
              <a:t> А про "Что - то " кто - то знает?</a:t>
            </a:r>
          </a:p>
          <a:p>
            <a:pPr algn="ctr"/>
            <a:r>
              <a:rPr lang="ru-RU" dirty="0" smtClean="0"/>
              <a:t> И загадку отгадает?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0" y="0"/>
            <a:ext cx="1571636" cy="6858000"/>
          </a:xfrm>
          <a:prstGeom prst="rect">
            <a:avLst/>
          </a:prstGeom>
          <a:solidFill>
            <a:schemeClr val="bg1"/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3108" y="428604"/>
            <a:ext cx="6286544" cy="357190"/>
          </a:xfrm>
        </p:spPr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Считай и называй</a:t>
            </a:r>
            <a:endParaRPr lang="ru-RU" sz="4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142852"/>
            <a:ext cx="942982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357430"/>
            <a:ext cx="1580035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86248" y="1142984"/>
            <a:ext cx="1714512" cy="150423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cxnSp>
        <p:nvCxnSpPr>
          <p:cNvPr id="12" name="Прямая соединительная линия 11"/>
          <p:cNvCxnSpPr/>
          <p:nvPr/>
        </p:nvCxnSpPr>
        <p:spPr>
          <a:xfrm>
            <a:off x="2071670" y="2857496"/>
            <a:ext cx="6429420" cy="1588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2000232" y="4786322"/>
            <a:ext cx="6429420" cy="1588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572264" y="3071810"/>
            <a:ext cx="1714512" cy="150423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72000" y="3071810"/>
            <a:ext cx="1714512" cy="150423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8" name="Picture 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71736" y="3071810"/>
            <a:ext cx="1714512" cy="150423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9" name="Picture 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714480" y="5072074"/>
            <a:ext cx="1144543" cy="100417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1" name="Picture 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928926" y="5072074"/>
            <a:ext cx="1144543" cy="100417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2" name="Picture 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143372" y="5072074"/>
            <a:ext cx="1144543" cy="100417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3" name="Picture 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357818" y="5072074"/>
            <a:ext cx="1144543" cy="100417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4" name="Picture 5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572264" y="5072074"/>
            <a:ext cx="1144543" cy="100417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5" name="Picture 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715272" y="5072074"/>
            <a:ext cx="1144543" cy="100417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1785918" y="214290"/>
            <a:ext cx="7072362" cy="6357982"/>
          </a:xfrm>
          <a:prstGeom prst="roundRect">
            <a:avLst/>
          </a:prstGeom>
          <a:solidFill>
            <a:schemeClr val="bg1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Чтоб мои не мёрзли уши,</a:t>
            </a:r>
          </a:p>
          <a:p>
            <a:pPr algn="ctr"/>
            <a:r>
              <a:rPr lang="ru-RU" dirty="0" smtClean="0"/>
              <a:t> Стану мамочку я слушать, </a:t>
            </a:r>
          </a:p>
          <a:p>
            <a:pPr algn="ctr"/>
            <a:r>
              <a:rPr lang="ru-RU" dirty="0" smtClean="0"/>
              <a:t> И надену не спеша я,</a:t>
            </a:r>
          </a:p>
          <a:p>
            <a:pPr algn="ctr"/>
            <a:r>
              <a:rPr lang="ru-RU" dirty="0" smtClean="0"/>
              <a:t> "Что - то" тёплое , с ушами!</a:t>
            </a:r>
          </a:p>
          <a:p>
            <a:pPr algn="ctr"/>
            <a:r>
              <a:rPr lang="ru-RU" dirty="0" smtClean="0"/>
              <a:t> А про "Что - то " кто - то знает?</a:t>
            </a:r>
          </a:p>
          <a:p>
            <a:pPr algn="ctr"/>
            <a:r>
              <a:rPr lang="ru-RU" dirty="0" smtClean="0"/>
              <a:t> И загадку отгадает?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0" y="0"/>
            <a:ext cx="1571636" cy="6858000"/>
          </a:xfrm>
          <a:prstGeom prst="rect">
            <a:avLst/>
          </a:prstGeom>
          <a:solidFill>
            <a:schemeClr val="bg1"/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57356" y="500042"/>
            <a:ext cx="6786610" cy="357190"/>
          </a:xfrm>
        </p:spPr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Считай и называй</a:t>
            </a:r>
            <a:endParaRPr lang="ru-RU" sz="4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142852"/>
            <a:ext cx="942982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357430"/>
            <a:ext cx="1580035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214546" y="1428736"/>
            <a:ext cx="1500198" cy="12858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357686" y="1500174"/>
            <a:ext cx="1500198" cy="12858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29124" y="3286124"/>
            <a:ext cx="1500198" cy="12858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86116" y="5072074"/>
            <a:ext cx="1500198" cy="12858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214546" y="3286124"/>
            <a:ext cx="1500198" cy="12858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500826" y="3214686"/>
            <a:ext cx="1500198" cy="12858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500826" y="1500174"/>
            <a:ext cx="1500198" cy="12858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57818" y="5000636"/>
            <a:ext cx="1500198" cy="12858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1785918" y="214290"/>
            <a:ext cx="7072362" cy="6357982"/>
          </a:xfrm>
          <a:prstGeom prst="roundRect">
            <a:avLst/>
          </a:prstGeom>
          <a:solidFill>
            <a:schemeClr val="bg1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Чтоб мои не мёрзли уши,</a:t>
            </a:r>
          </a:p>
          <a:p>
            <a:pPr algn="ctr"/>
            <a:r>
              <a:rPr lang="ru-RU" dirty="0" smtClean="0"/>
              <a:t> Стану мамочку я слушать, </a:t>
            </a:r>
          </a:p>
          <a:p>
            <a:pPr algn="ctr"/>
            <a:r>
              <a:rPr lang="ru-RU" dirty="0" smtClean="0"/>
              <a:t> И надену не спеша я,</a:t>
            </a:r>
          </a:p>
          <a:p>
            <a:pPr algn="ctr"/>
            <a:r>
              <a:rPr lang="ru-RU" dirty="0" smtClean="0"/>
              <a:t> "Что - то" тёплое , с ушами!</a:t>
            </a:r>
          </a:p>
          <a:p>
            <a:pPr algn="ctr"/>
            <a:r>
              <a:rPr lang="ru-RU" dirty="0" smtClean="0"/>
              <a:t> А про "Что - то " кто - то знает?</a:t>
            </a:r>
          </a:p>
          <a:p>
            <a:pPr algn="ctr"/>
            <a:r>
              <a:rPr lang="ru-RU" dirty="0" smtClean="0"/>
              <a:t> И загадку отгадает?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0" y="0"/>
            <a:ext cx="1571636" cy="6858000"/>
          </a:xfrm>
          <a:prstGeom prst="rect">
            <a:avLst/>
          </a:prstGeom>
          <a:solidFill>
            <a:schemeClr val="bg1"/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00232" y="500042"/>
            <a:ext cx="6500858" cy="357190"/>
          </a:xfrm>
        </p:spPr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Большая - маленькая</a:t>
            </a:r>
            <a:endParaRPr lang="ru-RU" sz="4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142852"/>
            <a:ext cx="942982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357430"/>
            <a:ext cx="1580035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285984" y="1142984"/>
            <a:ext cx="3000396" cy="25717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428860" y="4071942"/>
            <a:ext cx="2524123" cy="22145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286512" y="1643050"/>
            <a:ext cx="1666887" cy="14287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2" name="Picture 5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357950" y="4572008"/>
            <a:ext cx="1709882" cy="150017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1785918" y="214290"/>
            <a:ext cx="7072362" cy="6357982"/>
          </a:xfrm>
          <a:prstGeom prst="roundRect">
            <a:avLst/>
          </a:prstGeom>
          <a:solidFill>
            <a:schemeClr val="bg1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Чтоб мои не мёрзли уши,</a:t>
            </a:r>
          </a:p>
          <a:p>
            <a:pPr algn="ctr"/>
            <a:r>
              <a:rPr lang="ru-RU" dirty="0" smtClean="0"/>
              <a:t> Стану мамочку я слушать, </a:t>
            </a:r>
          </a:p>
          <a:p>
            <a:pPr algn="ctr"/>
            <a:r>
              <a:rPr lang="ru-RU" dirty="0" smtClean="0"/>
              <a:t> И надену не спеша я,</a:t>
            </a:r>
          </a:p>
          <a:p>
            <a:pPr algn="ctr"/>
            <a:r>
              <a:rPr lang="ru-RU" dirty="0" smtClean="0"/>
              <a:t> "Что - то" тёплое , с ушами!</a:t>
            </a:r>
          </a:p>
          <a:p>
            <a:pPr algn="ctr"/>
            <a:r>
              <a:rPr lang="ru-RU" dirty="0" smtClean="0"/>
              <a:t> А про "Что - то " кто - то знает?</a:t>
            </a:r>
          </a:p>
          <a:p>
            <a:pPr algn="ctr"/>
            <a:r>
              <a:rPr lang="ru-RU" dirty="0" smtClean="0"/>
              <a:t> И загадку отгадает?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0" y="0"/>
            <a:ext cx="1571636" cy="6858000"/>
          </a:xfrm>
          <a:prstGeom prst="rect">
            <a:avLst/>
          </a:prstGeom>
          <a:solidFill>
            <a:schemeClr val="bg1"/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00232" y="500042"/>
            <a:ext cx="6500858" cy="357190"/>
          </a:xfrm>
        </p:spPr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Большая - маленькая</a:t>
            </a:r>
            <a:endParaRPr lang="ru-RU" sz="4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142852"/>
            <a:ext cx="942982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357430"/>
            <a:ext cx="1580035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643174" y="1214422"/>
            <a:ext cx="2286016" cy="164805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214546" y="3286124"/>
            <a:ext cx="3238506" cy="216332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357950" y="1714488"/>
            <a:ext cx="1295102" cy="93367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" name="Picture 4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286512" y="3929066"/>
            <a:ext cx="1755560" cy="117271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607</Words>
  <Application>Microsoft Office PowerPoint</Application>
  <PresentationFormat>Экран (4:3)</PresentationFormat>
  <Paragraphs>88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панама</vt:lpstr>
      <vt:lpstr>Головной убор  </vt:lpstr>
      <vt:lpstr>4-й лишний</vt:lpstr>
      <vt:lpstr>Считай и называй</vt:lpstr>
      <vt:lpstr>Считай и называй</vt:lpstr>
      <vt:lpstr>Считай и называй</vt:lpstr>
      <vt:lpstr>Большая - маленькая</vt:lpstr>
      <vt:lpstr>Большая - маленькая</vt:lpstr>
      <vt:lpstr>Помоги Незнайке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Grey Wolf</dc:creator>
  <cp:lastModifiedBy>РУСАНОВА</cp:lastModifiedBy>
  <cp:revision>17</cp:revision>
  <dcterms:created xsi:type="dcterms:W3CDTF">2013-04-07T17:37:15Z</dcterms:created>
  <dcterms:modified xsi:type="dcterms:W3CDTF">2013-04-22T07:36:42Z</dcterms:modified>
</cp:coreProperties>
</file>