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92" r:id="rId3"/>
    <p:sldMasterId id="2147483804" r:id="rId4"/>
    <p:sldMasterId id="2147483828" r:id="rId5"/>
  </p:sldMasterIdLst>
  <p:sldIdLst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77A54E-9EB9-41B8-BE03-313915741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D473D-1CA1-444B-AE9D-7F0AA1374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37950-0D49-4C2F-8662-D839C0CF3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498D-19A4-4569-952E-E7EAAB2B7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5E9A8-EA8C-4A9C-BC5F-7C13F7A48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4A91C-2600-48DA-B2CF-7A14DC539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0B615-7DF5-4D33-BBD2-514DB1EEA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91FD5-B61B-435A-9215-432139130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C4AE2-152F-4C9F-B2C5-2AD96C93E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A5CCB-9CD8-4261-9727-242FADFEC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93D1B-8FBA-4998-B5A6-9C1A038BA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87CE0-E81C-45CC-AED4-45B48B270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AC580-7198-4E09-ACE9-C5331EBA4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97C6D-AFCA-495E-83C0-3B9C4853A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7B6B7-3EB6-434F-99D0-83937359D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C6979-BF1D-415F-8CBD-969D4C51C1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104AA-1375-4FEF-AB18-FA51B1545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194D3-DEBA-4ECF-8BA0-6CDFD31FE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BD81-1B48-4DBE-AA45-70AB37012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E67C7-1EF6-4622-96F2-3B363C228B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006AF-75F3-4B6C-99A8-EB31CB902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E5287-53F2-4AF9-A9B3-0B98A48EE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7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157D34-1472-4F98-83DF-E7E4FAB77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556FF5B-D6DC-48B2-98C4-2086CE946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49FD8CC-5886-4F71-8FBE-8E0566F00583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279A91-BB7C-4CCA-B38C-BEA026055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4296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«Составление из букв осмысленных слов»</a:t>
            </a:r>
          </a:p>
          <a:p>
            <a:endParaRPr lang="ru-RU" dirty="0"/>
          </a:p>
        </p:txBody>
      </p:sp>
      <p:pic>
        <p:nvPicPr>
          <p:cNvPr id="3" name="Рисунок 2" descr="8f711843277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928802"/>
            <a:ext cx="3143272" cy="439618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Предложить набор букв. Попросить составить из них слова как можно больше.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0_5dc3d_bb4f6148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1000132" cy="1000132"/>
          </a:xfrm>
          <a:prstGeom prst="rect">
            <a:avLst/>
          </a:prstGeom>
        </p:spPr>
      </p:pic>
      <p:pic>
        <p:nvPicPr>
          <p:cNvPr id="16" name="Рисунок 15" descr="bykba-8.png"/>
          <p:cNvPicPr>
            <a:picLocks noChangeAspect="1"/>
          </p:cNvPicPr>
          <p:nvPr/>
        </p:nvPicPr>
        <p:blipFill>
          <a:blip r:embed="rId3" cstate="print"/>
          <a:srcRect t="38611"/>
          <a:stretch>
            <a:fillRect/>
          </a:stretch>
        </p:blipFill>
        <p:spPr>
          <a:xfrm>
            <a:off x="1142976" y="1000108"/>
            <a:ext cx="1088504" cy="888587"/>
          </a:xfrm>
          <a:prstGeom prst="rect">
            <a:avLst/>
          </a:prstGeom>
        </p:spPr>
      </p:pic>
      <p:pic>
        <p:nvPicPr>
          <p:cNvPr id="17" name="Рисунок 16" descr="b39be5e99706t.jpg"/>
          <p:cNvPicPr>
            <a:picLocks noChangeAspect="1"/>
          </p:cNvPicPr>
          <p:nvPr/>
        </p:nvPicPr>
        <p:blipFill>
          <a:blip r:embed="rId4" cstate="print"/>
          <a:srcRect t="10000"/>
          <a:stretch>
            <a:fillRect/>
          </a:stretch>
        </p:blipFill>
        <p:spPr>
          <a:xfrm>
            <a:off x="2285984" y="1000108"/>
            <a:ext cx="1031882" cy="928694"/>
          </a:xfrm>
          <a:prstGeom prst="rect">
            <a:avLst/>
          </a:prstGeom>
        </p:spPr>
      </p:pic>
      <p:pic>
        <p:nvPicPr>
          <p:cNvPr id="18" name="Рисунок 17" descr="73115209_3857612_I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143116"/>
            <a:ext cx="1214414" cy="1214414"/>
          </a:xfrm>
          <a:prstGeom prst="rect">
            <a:avLst/>
          </a:prstGeom>
        </p:spPr>
      </p:pic>
      <p:pic>
        <p:nvPicPr>
          <p:cNvPr id="19" name="Рисунок 18" descr="0_5dc3d_bb4f6148_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1538" y="2143116"/>
            <a:ext cx="1071570" cy="1071570"/>
          </a:xfrm>
          <a:prstGeom prst="rect">
            <a:avLst/>
          </a:prstGeom>
        </p:spPr>
      </p:pic>
      <p:pic>
        <p:nvPicPr>
          <p:cNvPr id="20" name="Рисунок 19" descr="82020102_large_R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28794" y="2143116"/>
            <a:ext cx="1214446" cy="1230264"/>
          </a:xfrm>
          <a:prstGeom prst="rect">
            <a:avLst/>
          </a:prstGeom>
        </p:spPr>
      </p:pic>
      <p:pic>
        <p:nvPicPr>
          <p:cNvPr id="21" name="Рисунок 20" descr="0_5dc4c_4eebde6d_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71802" y="1928802"/>
            <a:ext cx="1214446" cy="1214446"/>
          </a:xfrm>
          <a:prstGeom prst="rect">
            <a:avLst/>
          </a:prstGeom>
        </p:spPr>
      </p:pic>
      <p:pic>
        <p:nvPicPr>
          <p:cNvPr id="22" name="Рисунок 21" descr="0_5dc3d_bb4f6148_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3286124"/>
            <a:ext cx="1143008" cy="1143008"/>
          </a:xfrm>
          <a:prstGeom prst="rect">
            <a:avLst/>
          </a:prstGeom>
        </p:spPr>
      </p:pic>
      <p:pic>
        <p:nvPicPr>
          <p:cNvPr id="23" name="Рисунок 22" descr="82020102_large_R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00100" y="3286124"/>
            <a:ext cx="1198808" cy="1214422"/>
          </a:xfrm>
          <a:prstGeom prst="rect">
            <a:avLst/>
          </a:prstGeom>
        </p:spPr>
      </p:pic>
      <p:pic>
        <p:nvPicPr>
          <p:cNvPr id="24" name="Рисунок 23" descr="0_9e913_2c1c391b_XL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00232" y="3286124"/>
            <a:ext cx="1452223" cy="1214422"/>
          </a:xfrm>
          <a:prstGeom prst="rect">
            <a:avLst/>
          </a:prstGeom>
        </p:spPr>
      </p:pic>
      <p:pic>
        <p:nvPicPr>
          <p:cNvPr id="25" name="Рисунок 24" descr="0_5dc4c_4eebde6d_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43240" y="3143248"/>
            <a:ext cx="1214446" cy="1214446"/>
          </a:xfrm>
          <a:prstGeom prst="rect">
            <a:avLst/>
          </a:prstGeom>
        </p:spPr>
      </p:pic>
      <p:pic>
        <p:nvPicPr>
          <p:cNvPr id="26" name="Рисунок 25" descr="bykba-8.png"/>
          <p:cNvPicPr>
            <a:picLocks noChangeAspect="1"/>
          </p:cNvPicPr>
          <p:nvPr/>
        </p:nvPicPr>
        <p:blipFill>
          <a:blip r:embed="rId12" cstate="print"/>
          <a:srcRect t="35324"/>
          <a:stretch>
            <a:fillRect/>
          </a:stretch>
        </p:blipFill>
        <p:spPr>
          <a:xfrm>
            <a:off x="4286248" y="3214686"/>
            <a:ext cx="1156671" cy="114298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0_9e913_2c1c391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1366797" cy="1142984"/>
          </a:xfrm>
          <a:prstGeom prst="rect">
            <a:avLst/>
          </a:prstGeom>
        </p:spPr>
      </p:pic>
      <p:pic>
        <p:nvPicPr>
          <p:cNvPr id="16" name="Рисунок 15" descr="77769619_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85728"/>
            <a:ext cx="1190610" cy="1190610"/>
          </a:xfrm>
          <a:prstGeom prst="rect">
            <a:avLst/>
          </a:prstGeom>
        </p:spPr>
      </p:pic>
      <p:pic>
        <p:nvPicPr>
          <p:cNvPr id="17" name="Рисунок 16" descr="82020102_large_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357166"/>
            <a:ext cx="1150356" cy="1165339"/>
          </a:xfrm>
          <a:prstGeom prst="rect">
            <a:avLst/>
          </a:prstGeom>
        </p:spPr>
      </p:pic>
      <p:pic>
        <p:nvPicPr>
          <p:cNvPr id="18" name="Рисунок 17" descr="0_5dc3d_bb4f6148_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643050"/>
            <a:ext cx="1214446" cy="1214446"/>
          </a:xfrm>
          <a:prstGeom prst="rect">
            <a:avLst/>
          </a:prstGeom>
        </p:spPr>
      </p:pic>
      <p:pic>
        <p:nvPicPr>
          <p:cNvPr id="19" name="Рисунок 18" descr="73115209_3857612_I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85852" y="1643050"/>
            <a:ext cx="1214446" cy="1214446"/>
          </a:xfrm>
          <a:prstGeom prst="rect">
            <a:avLst/>
          </a:prstGeom>
        </p:spPr>
      </p:pic>
      <p:pic>
        <p:nvPicPr>
          <p:cNvPr id="20" name="Рисунок 19" descr="0_5dc4c_4eebde6d_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00298" y="1571612"/>
            <a:ext cx="1174340" cy="1174340"/>
          </a:xfrm>
          <a:prstGeom prst="rect">
            <a:avLst/>
          </a:prstGeom>
        </p:spPr>
      </p:pic>
      <p:pic>
        <p:nvPicPr>
          <p:cNvPr id="21" name="Рисунок 20" descr="82020102_large_R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00430" y="1714488"/>
            <a:ext cx="1000132" cy="1013158"/>
          </a:xfrm>
          <a:prstGeom prst="rect">
            <a:avLst/>
          </a:prstGeom>
        </p:spPr>
      </p:pic>
      <p:pic>
        <p:nvPicPr>
          <p:cNvPr id="22" name="Рисунок 21" descr="82020092_large_K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282" y="2786058"/>
            <a:ext cx="1221364" cy="1251808"/>
          </a:xfrm>
          <a:prstGeom prst="rect">
            <a:avLst/>
          </a:prstGeom>
        </p:spPr>
      </p:pic>
      <p:pic>
        <p:nvPicPr>
          <p:cNvPr id="23" name="Рисунок 22" descr="0_9e913_2c1c391b_XL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285852" y="2928934"/>
            <a:ext cx="1357322" cy="1135061"/>
          </a:xfrm>
          <a:prstGeom prst="rect">
            <a:avLst/>
          </a:prstGeom>
        </p:spPr>
      </p:pic>
      <p:pic>
        <p:nvPicPr>
          <p:cNvPr id="24" name="Рисунок 23" descr="0_5dc4d_c7ca1955_L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428860" y="2928934"/>
            <a:ext cx="1071570" cy="1071570"/>
          </a:xfrm>
          <a:prstGeom prst="rect">
            <a:avLst/>
          </a:prstGeom>
        </p:spPr>
      </p:pic>
      <p:pic>
        <p:nvPicPr>
          <p:cNvPr id="25" name="Рисунок 24" descr="0_5dc3d_bb4f6148_L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357554" y="2928934"/>
            <a:ext cx="1143008" cy="1143008"/>
          </a:xfrm>
          <a:prstGeom prst="rect">
            <a:avLst/>
          </a:prstGeom>
        </p:spPr>
      </p:pic>
      <p:pic>
        <p:nvPicPr>
          <p:cNvPr id="26" name="Рисунок 25" descr="23f5c406842et.jpg"/>
          <p:cNvPicPr>
            <a:picLocks noChangeAspect="1"/>
          </p:cNvPicPr>
          <p:nvPr/>
        </p:nvPicPr>
        <p:blipFill>
          <a:blip r:embed="rId13" cstate="print"/>
          <a:srcRect l="9639"/>
          <a:stretch>
            <a:fillRect/>
          </a:stretch>
        </p:blipFill>
        <p:spPr>
          <a:xfrm>
            <a:off x="4429124" y="2857496"/>
            <a:ext cx="1000132" cy="110682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715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Подводим итоги игры.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5929330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среднем дети шести- семи лет сочиняют 9-10 слов.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428736"/>
            <a:ext cx="7929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Ира, Лара, Ока, кар, лай, рой, ори, лак, кол…</a:t>
            </a:r>
            <a:endParaRPr lang="ru-RU" sz="7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biel z ozdobnikiem">
  <a:themeElements>
    <a:clrScheme name="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niebieskie kwadraty">
  <a:themeElements>
    <a:clrScheme name="Тема Office 2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7C5FF"/>
      </a:accent1>
      <a:accent2>
        <a:srgbClr val="CAB3FF"/>
      </a:accent2>
      <a:accent3>
        <a:srgbClr val="AAADE2"/>
      </a:accent3>
      <a:accent4>
        <a:srgbClr val="DADADA"/>
      </a:accent4>
      <a:accent5>
        <a:srgbClr val="B4DFFF"/>
      </a:accent5>
      <a:accent6>
        <a:srgbClr val="B7A2E7"/>
      </a:accent6>
      <a:hlink>
        <a:srgbClr val="94AFFF"/>
      </a:hlink>
      <a:folHlink>
        <a:srgbClr val="FACBDD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7C5FF"/>
      </a:accent1>
      <a:accent2>
        <a:srgbClr val="CAB3FF"/>
      </a:accent2>
      <a:accent3>
        <a:srgbClr val="AAADE2"/>
      </a:accent3>
      <a:accent4>
        <a:srgbClr val="DADADA"/>
      </a:accent4>
      <a:accent5>
        <a:srgbClr val="B4DFFF"/>
      </a:accent5>
      <a:accent6>
        <a:srgbClr val="B7A2E7"/>
      </a:accent6>
      <a:hlink>
        <a:srgbClr val="94AFFF"/>
      </a:hlink>
      <a:folHlink>
        <a:srgbClr val="FACBDD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000026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81</TotalTime>
  <Words>53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biel z ozdobnikiem</vt:lpstr>
      <vt:lpstr>1_Default Design</vt:lpstr>
      <vt:lpstr>niebieskie kwadraty</vt:lpstr>
      <vt:lpstr>2_Default Design</vt:lpstr>
      <vt:lpstr>000026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вова</cp:lastModifiedBy>
  <cp:revision>9</cp:revision>
  <dcterms:created xsi:type="dcterms:W3CDTF">2013-04-19T16:45:20Z</dcterms:created>
  <dcterms:modified xsi:type="dcterms:W3CDTF">2013-04-19T18:07:58Z</dcterms:modified>
</cp:coreProperties>
</file>