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8" r:id="rId3"/>
    <p:sldId id="257" r:id="rId4"/>
    <p:sldId id="269" r:id="rId5"/>
    <p:sldId id="258" r:id="rId6"/>
    <p:sldId id="270" r:id="rId7"/>
    <p:sldId id="260" r:id="rId8"/>
    <p:sldId id="278" r:id="rId9"/>
    <p:sldId id="279" r:id="rId10"/>
    <p:sldId id="281" r:id="rId11"/>
    <p:sldId id="271" r:id="rId12"/>
    <p:sldId id="276" r:id="rId13"/>
    <p:sldId id="282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40" d="100"/>
          <a:sy n="40" d="100"/>
        </p:scale>
        <p:origin x="-1464" y="-19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961885-688A-4A71-B11B-CE681DC739BB}" type="datetimeFigureOut">
              <a:rPr lang="ru-RU" smtClean="0"/>
              <a:pPr/>
              <a:t>22.04.2013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94BFE4-5E4C-4A30-BA68-98565BC240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961885-688A-4A71-B11B-CE681DC739BB}" type="datetimeFigureOut">
              <a:rPr lang="ru-RU" smtClean="0"/>
              <a:pPr/>
              <a:t>22.04.2013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94BFE4-5E4C-4A30-BA68-98565BC240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961885-688A-4A71-B11B-CE681DC739BB}" type="datetimeFigureOut">
              <a:rPr lang="ru-RU" smtClean="0"/>
              <a:pPr/>
              <a:t>22.04.2013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94BFE4-5E4C-4A30-BA68-98565BC240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961885-688A-4A71-B11B-CE681DC739BB}" type="datetimeFigureOut">
              <a:rPr lang="ru-RU" smtClean="0"/>
              <a:pPr/>
              <a:t>22.04.2013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94BFE4-5E4C-4A30-BA68-98565BC240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961885-688A-4A71-B11B-CE681DC739BB}" type="datetimeFigureOut">
              <a:rPr lang="ru-RU" smtClean="0"/>
              <a:pPr/>
              <a:t>22.04.2013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94BFE4-5E4C-4A30-BA68-98565BC240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961885-688A-4A71-B11B-CE681DC739BB}" type="datetimeFigureOut">
              <a:rPr lang="ru-RU" smtClean="0"/>
              <a:pPr/>
              <a:t>22.04.2013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94BFE4-5E4C-4A30-BA68-98565BC240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961885-688A-4A71-B11B-CE681DC739BB}" type="datetimeFigureOut">
              <a:rPr lang="ru-RU" smtClean="0"/>
              <a:pPr/>
              <a:t>22.04.2013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94BFE4-5E4C-4A30-BA68-98565BC240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961885-688A-4A71-B11B-CE681DC739BB}" type="datetimeFigureOut">
              <a:rPr lang="ru-RU" smtClean="0"/>
              <a:pPr/>
              <a:t>22.04.2013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94BFE4-5E4C-4A30-BA68-98565BC240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961885-688A-4A71-B11B-CE681DC739BB}" type="datetimeFigureOut">
              <a:rPr lang="ru-RU" smtClean="0"/>
              <a:pPr/>
              <a:t>22.04.2013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94BFE4-5E4C-4A30-BA68-98565BC240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961885-688A-4A71-B11B-CE681DC739BB}" type="datetimeFigureOut">
              <a:rPr lang="ru-RU" smtClean="0"/>
              <a:pPr/>
              <a:t>22.04.2013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94BFE4-5E4C-4A30-BA68-98565BC240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961885-688A-4A71-B11B-CE681DC739BB}" type="datetimeFigureOut">
              <a:rPr lang="ru-RU" smtClean="0"/>
              <a:pPr/>
              <a:t>22.04.2013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494BFE4-5E4C-4A30-BA68-98565BC2408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A961885-688A-4A71-B11B-CE681DC739BB}" type="datetimeFigureOut">
              <a:rPr lang="ru-RU" smtClean="0"/>
              <a:pPr/>
              <a:t>22.04.2013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494BFE4-5E4C-4A30-BA68-98565BC2408F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6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260648"/>
            <a:ext cx="7783016" cy="3240360"/>
          </a:xfrm>
        </p:spPr>
        <p:txBody>
          <a:bodyPr>
            <a:normAutofit/>
          </a:bodyPr>
          <a:lstStyle/>
          <a:p>
            <a:pPr algn="ctr"/>
            <a:r>
              <a:rPr lang="de-DE" sz="6000" dirty="0"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Sehenswürdigkeiten </a:t>
            </a:r>
            <a:r>
              <a:rPr lang="ru-RU" sz="6000" dirty="0" smtClean="0"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6000" dirty="0" smtClean="0"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de-DE" sz="6000" dirty="0" smtClean="0"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in </a:t>
            </a:r>
            <a:r>
              <a:rPr lang="ru-RU" sz="6000" dirty="0" smtClean="0"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6000" dirty="0" smtClean="0"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de-DE" sz="6000" dirty="0" smtClean="0"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München</a:t>
            </a:r>
            <a:endParaRPr lang="ru-RU" sz="6000" dirty="0"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915816" y="3861048"/>
            <a:ext cx="3744416" cy="2996952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Выполнили учащиеся</a:t>
            </a:r>
          </a:p>
          <a:p>
            <a:pPr algn="ctr"/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8 класса </a:t>
            </a:r>
          </a:p>
          <a:p>
            <a:pPr algn="ctr"/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МАОУ СОШ № 47  </a:t>
            </a:r>
          </a:p>
          <a:p>
            <a:pPr algn="ctr"/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г. Владимира </a:t>
            </a:r>
          </a:p>
          <a:p>
            <a:pPr algn="ctr"/>
            <a:r>
              <a:rPr lang="ru-RU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Потекаев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Дмитрий,</a:t>
            </a:r>
          </a:p>
          <a:p>
            <a:pPr algn="ctr"/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Турова Дарья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21287" y="0"/>
            <a:ext cx="5110418" cy="68479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/>
          <p:nvPr/>
        </p:nvSpPr>
        <p:spPr>
          <a:xfrm>
            <a:off x="1" y="0"/>
            <a:ext cx="3851920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de-DE" sz="3200" b="1" dirty="0">
                <a:solidFill>
                  <a:schemeClr val="accent4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Die Bezeichnung rührt von den Englischen Landschaftsgärten her, die von Friedrich Ludwig von Sckell </a:t>
            </a:r>
            <a:endParaRPr lang="ru-RU" sz="3200" b="1" dirty="0">
              <a:solidFill>
                <a:schemeClr val="accent4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de-DE" sz="3200" b="1" dirty="0">
                <a:solidFill>
                  <a:schemeClr val="accent4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bei der Gestaltung des Geländes zum Vorbild genommen wurden.</a:t>
            </a:r>
            <a:endParaRPr lang="ru-RU" sz="3200" b="1" dirty="0">
              <a:solidFill>
                <a:schemeClr val="accent4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93950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50827" y="0"/>
            <a:ext cx="51434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5502" y="0"/>
            <a:ext cx="8381916" cy="55879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53143" y="2057467"/>
            <a:ext cx="7200800" cy="48005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3879944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9178"/>
            <a:ext cx="9036496" cy="2771750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de-DE" sz="3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Der Englische Garten ist ein Mekka für </a:t>
            </a:r>
            <a:r>
              <a:rPr lang="de-DE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Freizeit-Sportler</a:t>
            </a: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ctr">
              <a:buNone/>
            </a:pPr>
            <a:r>
              <a:rPr lang="de-DE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Dort </a:t>
            </a:r>
            <a:r>
              <a:rPr lang="de-DE" sz="3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zeigen die Surfer ihre Wellen-Ritte im kalten Wasser – und das unter den Augen vieler Ausflügler und Zuschauer</a:t>
            </a:r>
            <a:r>
              <a:rPr lang="de-DE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de-DE" sz="3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Acer\Desktop\8 кл Мюнхен\3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852935"/>
            <a:ext cx="4991483" cy="31683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2" descr="C:\Users\Acer\Desktop\8 кл Мюнхен\8.jpe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35488" y="3406066"/>
            <a:ext cx="4608512" cy="34519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809186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одзаголовок 3"/>
          <p:cNvSpPr>
            <a:spLocks noGrp="1"/>
          </p:cNvSpPr>
          <p:nvPr>
            <p:ph type="ctrTitle"/>
          </p:nvPr>
        </p:nvSpPr>
        <p:spPr>
          <a:xfrm>
            <a:off x="539552" y="1700808"/>
            <a:ext cx="8215313" cy="2376091"/>
          </a:xfrm>
        </p:spPr>
        <p:txBody>
          <a:bodyPr>
            <a:normAutofit/>
          </a:bodyPr>
          <a:lstStyle/>
          <a:p>
            <a:pPr algn="ctr"/>
            <a:r>
              <a:rPr lang="de-DE" sz="9600" dirty="0" smtClean="0">
                <a:effectLst/>
                <a:latin typeface="Times New Roman" pitchFamily="18" charset="0"/>
                <a:cs typeface="Times New Roman" pitchFamily="18" charset="0"/>
              </a:rPr>
              <a:t>Vielen Dank!</a:t>
            </a:r>
            <a:endParaRPr lang="ru-RU" sz="9600" dirty="0"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04716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78418" y="404664"/>
            <a:ext cx="7711008" cy="1017426"/>
          </a:xfrm>
        </p:spPr>
        <p:txBody>
          <a:bodyPr>
            <a:normAutofit/>
          </a:bodyPr>
          <a:lstStyle/>
          <a:p>
            <a:pPr algn="ctr"/>
            <a:r>
              <a:rPr lang="de-DE" sz="6000" dirty="0" smtClean="0"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Olympiastadion</a:t>
            </a:r>
            <a:endParaRPr lang="ru-RU" sz="6000" dirty="0"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7" name="Picture 3" descr="C:\Users\Diman\Desktop\ghgh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412776"/>
            <a:ext cx="9144000" cy="544522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035069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0" y="0"/>
            <a:ext cx="5004048" cy="6858000"/>
          </a:xfrm>
        </p:spPr>
        <p:txBody>
          <a:bodyPr>
            <a:normAutofit/>
          </a:bodyPr>
          <a:lstStyle/>
          <a:p>
            <a:pPr algn="just"/>
            <a:r>
              <a:rPr lang="de-DE" sz="2800" b="1" dirty="0" smtClean="0">
                <a:solidFill>
                  <a:schemeClr val="bg2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de-DE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Die hellste Sehenswürdigkeit sportlichen Münchens - das Olympiastadion. Es ist im Norden der Hauptstadt Bayerns gelegen und nimmt das bedeutende Territorium des Olympischen Parks ein.    </a:t>
            </a:r>
          </a:p>
          <a:p>
            <a:pPr algn="just"/>
            <a:r>
              <a:rPr lang="de-DE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de-DE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Im </a:t>
            </a:r>
            <a:r>
              <a:rPr lang="de-DE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Olympiastadion finden die meisten internationalen Sportturniere statt. Es wurde 1972 für die Olympischen Spiele gebaut. Über dem Stadion erstreckt sich das </a:t>
            </a:r>
            <a:r>
              <a:rPr lang="de-DE" sz="28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grö</a:t>
            </a:r>
            <a:r>
              <a:rPr lang="el-GR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β</a:t>
            </a:r>
            <a:r>
              <a:rPr lang="de-DE" sz="28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te</a:t>
            </a:r>
            <a:r>
              <a:rPr lang="de-DE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und teuerste Dach der  Welt. </a:t>
            </a:r>
            <a:endParaRPr lang="ru-RU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Объект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04048" y="0"/>
            <a:ext cx="4139952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46656" y="1556792"/>
            <a:ext cx="5073616" cy="33640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20072" y="39148"/>
            <a:ext cx="3877188" cy="25899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571" y="3784183"/>
            <a:ext cx="4005288" cy="30001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5427787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23528" y="332656"/>
            <a:ext cx="8568952" cy="6264696"/>
          </a:xfrm>
        </p:spPr>
        <p:txBody>
          <a:bodyPr/>
          <a:lstStyle/>
          <a:p>
            <a:pPr algn="ctr"/>
            <a:r>
              <a:rPr lang="de-DE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Im Olympiastadion werden die sportlichen und unterhaltenden Veranstaltungen des nationalen und internationalen Maßstabes durchgeführt. Die hellsten sportlichen Ereignisse der letzten Jahre - die Europameisterschaft nach der </a:t>
            </a:r>
            <a:r>
              <a:rPr lang="de-DE" sz="32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Leichtatletik</a:t>
            </a:r>
            <a:r>
              <a:rPr lang="de-DE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2002, die Ausscheidungswettkämpfe vor den Olympischen Spiele 2004 und andere.</a:t>
            </a:r>
          </a:p>
          <a:p>
            <a:pPr algn="ctr"/>
            <a:r>
              <a:rPr lang="de-DE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Das olympische Stadion  ist die schöne Arena für die Freilichtkonzerte. Hier sangen: die Balkensperre </a:t>
            </a:r>
            <a:r>
              <a:rPr lang="de-DE" sz="32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Dschowi</a:t>
            </a:r>
            <a:r>
              <a:rPr lang="de-DE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Tina </a:t>
            </a:r>
            <a:r>
              <a:rPr lang="de-DE" sz="32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Terner</a:t>
            </a:r>
            <a:r>
              <a:rPr lang="de-DE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Robbie Williams</a:t>
            </a:r>
            <a:r>
              <a:rPr lang="de-DE" b="1" dirty="0" smtClean="0">
                <a:solidFill>
                  <a:srgbClr val="002060"/>
                </a:solidFill>
              </a:rPr>
              <a:t>. </a:t>
            </a:r>
            <a:endParaRPr lang="ru-RU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Acer\Desktop\8 кл Мюнхен\2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891" y="2820354"/>
            <a:ext cx="5887541" cy="38544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Acer\Desktop\8 кл Мюнхен\default.jpe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23928" y="10731"/>
            <a:ext cx="5191151" cy="36766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172038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332656"/>
            <a:ext cx="7772400" cy="1224136"/>
          </a:xfrm>
        </p:spPr>
        <p:txBody>
          <a:bodyPr/>
          <a:lstStyle/>
          <a:p>
            <a:r>
              <a:rPr lang="en-US" sz="4000" dirty="0" err="1" smtClean="0"/>
              <a:t>Der</a:t>
            </a:r>
            <a:r>
              <a:rPr lang="en-US" sz="4000" dirty="0" smtClean="0"/>
              <a:t> </a:t>
            </a:r>
            <a:r>
              <a:rPr lang="en-US" sz="4000" dirty="0" err="1" smtClean="0"/>
              <a:t>Englische</a:t>
            </a:r>
            <a:r>
              <a:rPr lang="en-US" sz="4000" dirty="0" smtClean="0"/>
              <a:t> </a:t>
            </a:r>
            <a:r>
              <a:rPr lang="en-US" sz="4000" dirty="0" err="1" smtClean="0"/>
              <a:t>Garten</a:t>
            </a:r>
            <a:r>
              <a:rPr lang="en-US" sz="4000" dirty="0" smtClean="0"/>
              <a:t>.</a:t>
            </a:r>
            <a:endParaRPr lang="ru-RU" sz="4000" dirty="0"/>
          </a:p>
        </p:txBody>
      </p:sp>
      <p:pic>
        <p:nvPicPr>
          <p:cNvPr id="1029" name="Picture 5" descr="C:\Users\Diman\Desktop\ыыы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27984" y="2420888"/>
            <a:ext cx="4716016" cy="3153661"/>
          </a:xfrm>
          <a:prstGeom prst="rect">
            <a:avLst/>
          </a:prstGeom>
          <a:noFill/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476672"/>
            <a:ext cx="9144000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de-DE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Der Englische Garten ist eine  4,17 km² große Grünanlage im </a:t>
            </a:r>
            <a:r>
              <a:rPr lang="de-DE" sz="3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Münchner Nordosten am Westufer der Isar und gehört damit zu den größten Parkanlagen der </a:t>
            </a:r>
            <a:r>
              <a:rPr lang="de-DE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Welt</a:t>
            </a: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ctr"/>
            <a:r>
              <a:rPr lang="de-DE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Der </a:t>
            </a:r>
            <a:r>
              <a:rPr lang="de-DE" sz="3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„Englische Garten“ müsste eigentlich „Münchner Garten“ heißen. Denn der Park ist Münchner Lebensart pur: Eine Halbe im Biergarten, ein Sonnenbad auf der Wiese, Surf-Action im </a:t>
            </a:r>
            <a:r>
              <a:rPr lang="de-DE" sz="3600" b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Eisbach</a:t>
            </a:r>
            <a:r>
              <a:rPr lang="de-DE" sz="3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jede Menge Kultur und wunderbare Ausblicke auf die Stadt und Alpen.</a:t>
            </a:r>
            <a:endParaRPr lang="ru-RU" sz="3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50324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Diman\Desktop\а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1" y="3933055"/>
            <a:ext cx="4075423" cy="2924945"/>
          </a:xfrm>
          <a:prstGeom prst="rect">
            <a:avLst/>
          </a:prstGeom>
          <a:noFill/>
        </p:spPr>
      </p:pic>
      <p:pic>
        <p:nvPicPr>
          <p:cNvPr id="1029" name="Picture 5" descr="C:\Users\Diman\Desktop\ыыы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4048" y="1"/>
            <a:ext cx="4132949" cy="2763756"/>
          </a:xfrm>
          <a:prstGeom prst="rect">
            <a:avLst/>
          </a:prstGeom>
          <a:noFill/>
        </p:spPr>
      </p:pic>
      <p:pic>
        <p:nvPicPr>
          <p:cNvPr id="6" name="Picture 2" descr="C:\Users\Diman\Desktop\р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465685" y="1694870"/>
            <a:ext cx="4428330" cy="293915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6125788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4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283A48"/>
      </a:dk1>
      <a:lt1>
        <a:sysClr val="window" lastClr="E8EBEE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178</TotalTime>
  <Words>280</Words>
  <Application>Microsoft Office PowerPoint</Application>
  <PresentationFormat>Экран (4:3)</PresentationFormat>
  <Paragraphs>20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Поток</vt:lpstr>
      <vt:lpstr>Sehenswürdigkeiten  in  München</vt:lpstr>
      <vt:lpstr>Olympiastadion</vt:lpstr>
      <vt:lpstr>Презентация PowerPoint</vt:lpstr>
      <vt:lpstr>Презентация PowerPoint</vt:lpstr>
      <vt:lpstr>Презентация PowerPoint</vt:lpstr>
      <vt:lpstr>Презентация PowerPoint</vt:lpstr>
      <vt:lpstr>Der Englische Garten.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Vielen Dank!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Das Olympiastadion in München.</dc:title>
  <dc:creator>Diman</dc:creator>
  <cp:lastModifiedBy>Acer</cp:lastModifiedBy>
  <cp:revision>35</cp:revision>
  <dcterms:created xsi:type="dcterms:W3CDTF">2013-04-17T11:05:12Z</dcterms:created>
  <dcterms:modified xsi:type="dcterms:W3CDTF">2013-04-22T17:57:04Z</dcterms:modified>
</cp:coreProperties>
</file>