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76" r:id="rId7"/>
    <p:sldId id="263" r:id="rId8"/>
    <p:sldId id="275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73" r:id="rId17"/>
    <p:sldId id="277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86;&#1089;&#1090;&#1103;\Desktop\puteshestvie.muraviya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only-most.ru/?tag=samoe-drevnee" TargetMode="External"/><Relationship Id="rId3" Type="http://schemas.openxmlformats.org/officeDocument/2006/relationships/hyperlink" Target="http://vladmama.ru/forum/viewtopic.php?f=105&amp;t=180954&amp;start=40" TargetMode="External"/><Relationship Id="rId7" Type="http://schemas.openxmlformats.org/officeDocument/2006/relationships/hyperlink" Target="http://forum.sportbox.ru/index.php?showtopic=30390&amp;st=304320" TargetMode="External"/><Relationship Id="rId2" Type="http://schemas.openxmlformats.org/officeDocument/2006/relationships/hyperlink" Target="http://www.forum4girls.ru/boltalka/viewtopic.php?f=44&amp;t=5351&amp;start=1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tle-big-bigest.org.ua/nasekomye-kartinki-dlya-detei.html" TargetMode="External"/><Relationship Id="rId11" Type="http://schemas.openxmlformats.org/officeDocument/2006/relationships/hyperlink" Target="http://www.fotozveri.ru/nasekom2.html" TargetMode="External"/><Relationship Id="rId5" Type="http://schemas.openxmlformats.org/officeDocument/2006/relationships/hyperlink" Target="http://www.supermamki.ru/viewtopic.php?f=2&amp;t=17438&amp;p=2860614&amp;hilit=l%2Au%2Ax&amp;sid=2e3eed4f8e26d7a65373aa9689c3e6a4" TargetMode="External"/><Relationship Id="rId10" Type="http://schemas.openxmlformats.org/officeDocument/2006/relationships/hyperlink" Target="http://papa-vlad.narod.ru/Detskie_prezentatsii/nasekomye_i_ptitsy/Nasekomye_-_stikhi.files/skachat_prezentatsiju_dlja_detej_075_Sverchok_zapechnyj.html" TargetMode="External"/><Relationship Id="rId4" Type="http://schemas.openxmlformats.org/officeDocument/2006/relationships/hyperlink" Target="http://www.manzara.gen.tr/ru/duvar-kagitlari/kelebek-resimleri-02-12325.html" TargetMode="External"/><Relationship Id="rId9" Type="http://schemas.openxmlformats.org/officeDocument/2006/relationships/hyperlink" Target="http://www.free-lancers.net/users/1320/projects/19305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насекомые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726604"/>
          </a:xfrm>
        </p:spPr>
        <p:txBody>
          <a:bodyPr/>
          <a:lstStyle/>
          <a:p>
            <a:r>
              <a:rPr lang="ru-RU" dirty="0" smtClean="0"/>
              <a:t>Постовалова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Муравейник в лесу</a:t>
            </a:r>
            <a:endParaRPr lang="ru-RU" dirty="0"/>
          </a:p>
        </p:txBody>
      </p:sp>
      <p:pic>
        <p:nvPicPr>
          <p:cNvPr id="5" name="Содержимое 4" descr="i (1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5"/>
            <a:ext cx="3857652" cy="4229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24847250618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2851" y="1926038"/>
            <a:ext cx="4283991" cy="464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</a:t>
            </a:r>
            <a:r>
              <a:rPr lang="ru-RU" smtClean="0"/>
              <a:t>разоряйте муравейник!</a:t>
            </a:r>
            <a:endParaRPr lang="ru-RU" dirty="0"/>
          </a:p>
        </p:txBody>
      </p:sp>
      <p:pic>
        <p:nvPicPr>
          <p:cNvPr id="4" name="Содержимое 3" descr="56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8215370" cy="5024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СТРЕКОЗА</a:t>
            </a:r>
            <a:endParaRPr lang="ru-RU" dirty="0"/>
          </a:p>
        </p:txBody>
      </p:sp>
      <p:pic>
        <p:nvPicPr>
          <p:cNvPr id="4" name="Содержимое 3" descr="i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828680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Содержимое 14" descr="streko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58246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КУЗНЕЧИК</a:t>
            </a:r>
            <a:endParaRPr lang="ru-RU" dirty="0"/>
          </a:p>
        </p:txBody>
      </p:sp>
      <p:pic>
        <p:nvPicPr>
          <p:cNvPr id="4" name="Содержимое 3" descr="i (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5"/>
            <a:ext cx="557216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Костя\Pictures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143380"/>
            <a:ext cx="464347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КУЗНЕЧИК</a:t>
            </a:r>
            <a:endParaRPr lang="ru-RU" dirty="0"/>
          </a:p>
        </p:txBody>
      </p:sp>
      <p:pic>
        <p:nvPicPr>
          <p:cNvPr id="4" name="Содержимое 3" descr="18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86808" cy="6022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ПУТЕШЕВСТВИЕ МУРАВЬЯ</a:t>
            </a:r>
            <a:endParaRPr lang="ru-RU" dirty="0"/>
          </a:p>
        </p:txBody>
      </p:sp>
      <p:pic>
        <p:nvPicPr>
          <p:cNvPr id="6" name="puteshestvie.muraviya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28662" y="1357298"/>
            <a:ext cx="742955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3571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428604"/>
            <a:ext cx="8643998" cy="621510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2.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3"/>
              </a:rPr>
              <a:t> http://vladmama.ru/forum/viewt…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  <a:hlinkClick r:id="rId2"/>
              </a:rPr>
              <a:t>3.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  <a:hlinkClick r:id="rId4"/>
              </a:rPr>
              <a:t> http://www.manzara.gen.tr/ru/d…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;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http://babadu.ru/store/product/1257230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;</a:t>
            </a:r>
            <a:endParaRPr lang="ru-RU" dirty="0" smtClean="0">
              <a:solidFill>
                <a:schemeClr val="tx2">
                  <a:lumMod val="10000"/>
                </a:schemeClr>
              </a:solidFill>
              <a:hlinkClick r:id="rId2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4.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5"/>
              </a:rPr>
              <a:t>http://www.supermamki.ru/viewt…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  <a:hlinkClick r:id="rId2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5.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6"/>
              </a:rPr>
              <a:t> http://www.itle-big-bigest.org…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7.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http://www.y1y1.ru/pasechnye-postroyki/uli.html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;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http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://pchelovod.in.ua/fotoalbom/3-img-hives/detail/79-16-ram.html?tmpl=component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8.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7"/>
              </a:rPr>
              <a:t> http://forum.sportbox.ru/index…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9.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8"/>
              </a:rPr>
              <a:t> http://only-most.ru/?tag=samoe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8"/>
              </a:rPr>
              <a:t>…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;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http://bonz.ru/photo/2673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10.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 http://www.chitalnya.ru/work/365641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/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;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http://sosadmin.ru/?p=3062</a:t>
            </a:r>
            <a:endParaRPr lang="ru-RU" dirty="0" smtClean="0">
              <a:solidFill>
                <a:schemeClr val="tx2">
                  <a:lumMod val="10000"/>
                </a:schemeClr>
              </a:solidFill>
              <a:hlinkClick r:id="rId2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11.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 http://900igr.net/kartinki/chelovek/Pravila-v-lesu.files/015-Ne-razorjajte-muravejniki.html</a:t>
            </a:r>
            <a:endParaRPr lang="ru-RU" dirty="0" smtClean="0">
              <a:solidFill>
                <a:schemeClr val="tx2">
                  <a:lumMod val="10000"/>
                </a:schemeClr>
              </a:solidFill>
              <a:hlinkClick r:id="rId2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12.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 http://fonris.ru/photo/nasekomye/strekoza/23-0-895</a:t>
            </a:r>
            <a:endParaRPr lang="ru-RU" dirty="0" smtClean="0">
              <a:solidFill>
                <a:schemeClr val="tx2">
                  <a:lumMod val="10000"/>
                </a:schemeClr>
              </a:solidFill>
              <a:hlinkClick r:id="rId2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13.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www.forum4girls.ru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14.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9"/>
              </a:rPr>
              <a:t>http://www.free-lancers.net/us…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;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10"/>
              </a:rPr>
              <a:t>http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10"/>
              </a:rPr>
              <a:t>://papa-vlad.narod.ru/Dets…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6, 15.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11"/>
              </a:rPr>
              <a:t>http://www.fotozveri.ru/naseko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hlinkClick r:id="rId11"/>
              </a:rPr>
              <a:t>…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на картинке?</a:t>
            </a:r>
            <a:endParaRPr lang="ru-RU" dirty="0"/>
          </a:p>
        </p:txBody>
      </p:sp>
      <p:pic>
        <p:nvPicPr>
          <p:cNvPr id="4" name="Содержимое 3" descr="Nasekomie-(978-5-389-01996-6)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44630" y="4572008"/>
            <a:ext cx="2471368" cy="1549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www.okartinki.ru/index.php?option=com_datsogallery&amp;func=wmark&amp;mid=1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24436"/>
            <a:ext cx="8215370" cy="5346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БАБОЧКА</a:t>
            </a:r>
            <a:endParaRPr lang="ru-RU" dirty="0"/>
          </a:p>
        </p:txBody>
      </p:sp>
      <p:pic>
        <p:nvPicPr>
          <p:cNvPr id="5" name="Содержимое 4" descr="511968038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000504"/>
            <a:ext cx="2828916" cy="2526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monarch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00430" y="3214686"/>
            <a:ext cx="5257808" cy="3143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C:\Users\Костя\Pictures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357298"/>
            <a:ext cx="392909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642918"/>
            <a:ext cx="835824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ПЧЕЛА</a:t>
            </a:r>
            <a:endParaRPr lang="ru-RU" dirty="0"/>
          </a:p>
        </p:txBody>
      </p:sp>
      <p:pic>
        <p:nvPicPr>
          <p:cNvPr id="12290" name="Picture 2" descr="http://www.bigpi.biysk.ru/encicl/articles/02/1000285/PH094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214422"/>
            <a:ext cx="8072493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СОБИРАЕТ НЕКТАР</a:t>
            </a:r>
            <a:endParaRPr lang="ru-RU" dirty="0"/>
          </a:p>
        </p:txBody>
      </p:sp>
      <p:pic>
        <p:nvPicPr>
          <p:cNvPr id="7" name="Содержимое 6" descr="18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8358246" cy="49514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УЛЕЙ</a:t>
            </a:r>
            <a:endParaRPr lang="ru-RU" dirty="0"/>
          </a:p>
        </p:txBody>
      </p:sp>
      <p:pic>
        <p:nvPicPr>
          <p:cNvPr id="5" name="Содержимое 4" descr="i (1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143404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 (1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643050"/>
            <a:ext cx="407196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pic>
        <p:nvPicPr>
          <p:cNvPr id="6" name="Содержимое 5" descr="12615K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14422"/>
            <a:ext cx="7786742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</a:t>
            </a:r>
            <a:endParaRPr lang="ru-RU" dirty="0"/>
          </a:p>
        </p:txBody>
      </p:sp>
      <p:pic>
        <p:nvPicPr>
          <p:cNvPr id="4" name="Содержимое 3" descr="i (1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4071966" cy="2648754"/>
          </a:xfrm>
        </p:spPr>
      </p:pic>
      <p:pic>
        <p:nvPicPr>
          <p:cNvPr id="6" name="Содержимое 5" descr="640x24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14744" y="2643182"/>
            <a:ext cx="5099053" cy="38720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09A45"/>
      </a:dk1>
      <a:lt1>
        <a:srgbClr val="36FF91"/>
      </a:lt1>
      <a:dk2>
        <a:srgbClr val="36FF91"/>
      </a:dk2>
      <a:lt2>
        <a:srgbClr val="BCFFDA"/>
      </a:lt2>
      <a:accent1>
        <a:srgbClr val="00B050"/>
      </a:accent1>
      <a:accent2>
        <a:srgbClr val="00B0F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92D050"/>
      </a:hlink>
      <a:folHlink>
        <a:srgbClr val="00B05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292</TotalTime>
  <Words>37</Words>
  <Application>Microsoft Office PowerPoint</Application>
  <PresentationFormat>Экран (4:3)</PresentationFormat>
  <Paragraphs>29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насекомые</vt:lpstr>
      <vt:lpstr>Кто на картинке?</vt:lpstr>
      <vt:lpstr>БАБОЧКА</vt:lpstr>
      <vt:lpstr>Слайд 4</vt:lpstr>
      <vt:lpstr>ПЧЕЛА</vt:lpstr>
      <vt:lpstr>СОБИРАЕТ НЕКТАР</vt:lpstr>
      <vt:lpstr>УЛЕЙ</vt:lpstr>
      <vt:lpstr>БОЖЬЯ КОРОВКА</vt:lpstr>
      <vt:lpstr>МУРАВЕЙ</vt:lpstr>
      <vt:lpstr>Муравейник в лесу</vt:lpstr>
      <vt:lpstr>Не разоряйте муравейник!</vt:lpstr>
      <vt:lpstr>СТРЕКОЗА</vt:lpstr>
      <vt:lpstr>Слайд 13</vt:lpstr>
      <vt:lpstr>КУЗНЕЧИК</vt:lpstr>
      <vt:lpstr>КУЗНЕЧИК</vt:lpstr>
      <vt:lpstr>ПУТЕШЕВСТВИЕ МУРАВЬЯ</vt:lpstr>
      <vt:lpstr>СПАСИБО ЗА ВНИМАНИЕ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Костя</cp:lastModifiedBy>
  <cp:revision>32</cp:revision>
  <dcterms:created xsi:type="dcterms:W3CDTF">2013-04-20T04:11:25Z</dcterms:created>
  <dcterms:modified xsi:type="dcterms:W3CDTF">2013-04-22T18:57:21Z</dcterms:modified>
</cp:coreProperties>
</file>