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6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511D6-AC0F-4524-88C5-1E8B3E9CE152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96B1A-D51E-451B-8B08-45FDA3645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C70CF-25B9-40C4-8B06-C2AD575471B2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91C21-BA7D-417F-99B1-726BE9097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03F3E-B665-4DC3-8228-A25328CF5193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B37F2-0F4F-4647-9AD4-3665E73BD1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67EF3-B291-4006-BDB6-DCA7399FBBF7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EECC6-20BB-4768-9D09-A747F4D74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7A365-9B70-469B-B1B9-EE2C9B48F0D0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446C6-23F0-4A4E-9822-0E37E292D8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475CB-ACD1-4382-A38F-877CAAB698DA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3AD42-A421-4009-A144-109AEE304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93E86-9352-4242-9C81-BE138B42C42E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9A4491-8A9F-424E-98A5-988327F382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479B7-F075-43E4-AFA9-7C7EC15C1DDB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F7D7C0-C06A-4538-BD79-F43B33FFCC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EED85E-A180-4928-BEB3-B316DF77AE4B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908AB-7DC0-481E-A744-62CADAB96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E5B40B-43A6-4BBE-9711-07FC544D63E0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D3893-3BC3-41EE-A840-B956496A4E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EC26D-28EF-4B20-A0C4-C4118714321E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2AA68-B0D4-4976-BFF7-C719804101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80295F4-7818-4BC4-A24C-57BBE678733A}" type="datetimeFigureOut">
              <a:rPr lang="ru-RU"/>
              <a:pPr>
                <a:defRPr/>
              </a:pPr>
              <a:t>21.04.2013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22E6D8-FC3F-4296-8A3E-4CF5E1193B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fontAlgn="base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fontAlgn="base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44824"/>
            <a:ext cx="8496944" cy="259228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182880" indent="0" algn="ctr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72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Отчего </a:t>
            </a:r>
            <a:r>
              <a:rPr lang="ru-RU" sz="72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растут ногти?</a:t>
            </a:r>
            <a:endParaRPr lang="ru-RU" sz="72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2009" y="44624"/>
            <a:ext cx="9036495" cy="67766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5949280"/>
            <a:ext cx="394050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04.12.2010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3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3" name="Прямоугольник 2"/>
          <p:cNvSpPr/>
          <p:nvPr/>
        </p:nvSpPr>
        <p:spPr>
          <a:xfrm>
            <a:off x="4788024" y="5949280"/>
            <a:ext cx="394050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10.12.2010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00800" cy="1143000"/>
          </a:xfrm>
        </p:spPr>
        <p:txBody>
          <a:bodyPr/>
          <a:lstStyle/>
          <a:p>
            <a:pPr marL="0" indent="0" algn="l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Выводы</a:t>
            </a:r>
            <a:endParaRPr lang="ru-RU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6626" name="Объект 2"/>
          <p:cNvSpPr>
            <a:spLocks noGrp="1"/>
          </p:cNvSpPr>
          <p:nvPr>
            <p:ph sz="quarter" idx="13"/>
          </p:nvPr>
        </p:nvSpPr>
        <p:spPr>
          <a:xfrm>
            <a:off x="323850" y="1628775"/>
            <a:ext cx="8424863" cy="4895850"/>
          </a:xfrm>
        </p:spPr>
        <p:txBody>
          <a:bodyPr/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800" smtClean="0"/>
              <a:t>за первую неделю, когда я употребляла в пищу продукты богатые белками, жирами, йодом и витамином Е ногти выросли на 1,5 мм;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800" smtClean="0"/>
              <a:t>за следующую неделю, когда я убрала из своего рациона жирную и белковую пищу ногти выросли всего на 0,5мм.</a:t>
            </a:r>
            <a:endParaRPr lang="ru-RU" sz="4800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200800" cy="1143000"/>
          </a:xfrm>
        </p:spPr>
        <p:txBody>
          <a:bodyPr/>
          <a:lstStyle/>
          <a:p>
            <a:pPr marL="0" indent="0" algn="l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Цель</a:t>
            </a:r>
            <a:endParaRPr lang="ru-RU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338" name="Объект 2"/>
          <p:cNvSpPr>
            <a:spLocks noGrp="1"/>
          </p:cNvSpPr>
          <p:nvPr>
            <p:ph sz="quarter" idx="13"/>
          </p:nvPr>
        </p:nvSpPr>
        <p:spPr>
          <a:xfrm>
            <a:off x="755650" y="2636838"/>
            <a:ext cx="7561263" cy="2898775"/>
          </a:xfrm>
        </p:spPr>
        <p:txBody>
          <a:bodyPr/>
          <a:lstStyle/>
          <a:p>
            <a:pPr marL="44450" indent="0" algn="ctr">
              <a:buFont typeface="Georgia" pitchFamily="18" charset="0"/>
              <a:buNone/>
            </a:pPr>
            <a:r>
              <a:rPr lang="ru-RU" sz="4400" b="1" i="1" smtClean="0"/>
              <a:t>выяснить, что влияет на быстрый рост ногтей.</a:t>
            </a:r>
            <a:r>
              <a:rPr lang="ru-RU" sz="4400" smtClean="0"/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00800" cy="1143000"/>
          </a:xfrm>
        </p:spPr>
        <p:txBody>
          <a:bodyPr/>
          <a:lstStyle/>
          <a:p>
            <a:pPr marL="0" indent="0" algn="l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</a:t>
            </a:r>
            <a:endParaRPr lang="ru-RU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1341438"/>
            <a:ext cx="8280400" cy="5183187"/>
          </a:xfrm>
        </p:spPr>
        <p:txBody>
          <a:bodyPr rtlCol="0">
            <a:normAutofit fontScale="55000" lnSpcReduction="20000"/>
          </a:bodyPr>
          <a:lstStyle/>
          <a:p>
            <a:pPr marL="788670" indent="-742950" fontAlgn="auto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Узнать </a:t>
            </a:r>
            <a:r>
              <a:rPr lang="ru-RU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из интернета, из чего состоят ногти.</a:t>
            </a:r>
          </a:p>
          <a:p>
            <a:pPr marL="788670" indent="-742950" fontAlgn="auto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Выяснить</a:t>
            </a:r>
            <a:r>
              <a:rPr lang="ru-RU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какие вещества оказывают влияние на рост ногтей.</a:t>
            </a:r>
          </a:p>
          <a:p>
            <a:pPr marL="788670" indent="-742950" fontAlgn="auto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Выяснить </a:t>
            </a:r>
            <a:r>
              <a:rPr lang="ru-RU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каких продуктах питания содержатся вещества, входящие в состав ногтей.</a:t>
            </a:r>
          </a:p>
          <a:p>
            <a:pPr marL="788670" indent="-742950" fontAlgn="auto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Выяснить </a:t>
            </a:r>
            <a:r>
              <a:rPr lang="ru-RU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в каких продуктах питания не содержатся или содержатся, но в очень малых количествах вещества, входящие в состав ногтей.  </a:t>
            </a:r>
          </a:p>
          <a:p>
            <a:pPr marL="788670" indent="-742950" fontAlgn="auto">
              <a:lnSpc>
                <a:spcPct val="120000"/>
              </a:lnSpc>
              <a:spcBef>
                <a:spcPts val="1200"/>
              </a:spcBef>
              <a:spcAft>
                <a:spcPts val="1200"/>
              </a:spcAft>
              <a:buClr>
                <a:schemeClr val="accent6">
                  <a:lumMod val="75000"/>
                </a:schemeClr>
              </a:buClr>
              <a:buFont typeface="+mj-lt"/>
              <a:buAutoNum type="arabicPeriod"/>
              <a:defRPr/>
            </a:pPr>
            <a:r>
              <a:rPr lang="ru-RU" sz="4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Опытным </a:t>
            </a:r>
            <a:r>
              <a:rPr lang="ru-RU" sz="4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путём выяснить, влияют ли продукты питания на рост ногтей.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7200800" cy="1143000"/>
          </a:xfrm>
        </p:spPr>
        <p:txBody>
          <a:bodyPr/>
          <a:lstStyle/>
          <a:p>
            <a:pPr marL="0" indent="0" algn="l" fontAlgn="auto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5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Гипотеза</a:t>
            </a:r>
            <a:endParaRPr lang="ru-RU" sz="54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6386" name="Объект 2"/>
          <p:cNvSpPr>
            <a:spLocks noGrp="1"/>
          </p:cNvSpPr>
          <p:nvPr>
            <p:ph sz="quarter" idx="13"/>
          </p:nvPr>
        </p:nvSpPr>
        <p:spPr>
          <a:xfrm>
            <a:off x="468313" y="1989138"/>
            <a:ext cx="8280400" cy="4535487"/>
          </a:xfrm>
        </p:spPr>
        <p:txBody>
          <a:bodyPr/>
          <a:lstStyle/>
          <a:p>
            <a:pPr marL="44450" indent="0" algn="ctr">
              <a:lnSpc>
                <a:spcPct val="150000"/>
              </a:lnSpc>
              <a:buFont typeface="Georgia" pitchFamily="18" charset="0"/>
              <a:buNone/>
            </a:pPr>
            <a:r>
              <a:rPr lang="ru-RU" sz="3600" b="1" i="1" smtClean="0"/>
              <a:t>если употреблять в пищу продукты, содержащие вещества, входящие в состав ногтей, то это повлияет на их рост.</a:t>
            </a:r>
            <a:r>
              <a:rPr lang="ru-RU" sz="3600" smtClean="0"/>
              <a:t> 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/>
            </a:extLst>
          </a:blip>
          <a:srcRect l="43097" t="22566" r="15821" b="11881"/>
          <a:stretch/>
        </p:blipFill>
        <p:spPr bwMode="auto">
          <a:xfrm>
            <a:off x="1187624" y="2894"/>
            <a:ext cx="6696744" cy="66784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/>
          <a:srcRect l="42986" t="21851" r="15820" b="8118"/>
          <a:stretch>
            <a:fillRect/>
          </a:stretch>
        </p:blipFill>
        <p:spPr bwMode="auto">
          <a:xfrm>
            <a:off x="1839913" y="549275"/>
            <a:ext cx="5972175" cy="634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/>
            </a:extLst>
          </a:blip>
          <a:srcRect l="44018" t="22432" r="14900" b="71350"/>
          <a:stretch/>
        </p:blipFill>
        <p:spPr bwMode="auto">
          <a:xfrm>
            <a:off x="1763689" y="0"/>
            <a:ext cx="6192688" cy="633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/>
          <a:srcRect l="42761" t="22568" r="15820" b="39642"/>
          <a:stretch>
            <a:fillRect/>
          </a:stretch>
        </p:blipFill>
        <p:spPr bwMode="auto">
          <a:xfrm>
            <a:off x="1150938" y="620713"/>
            <a:ext cx="7056437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/>
            </a:extLst>
          </a:blip>
          <a:srcRect l="44018" t="22432" r="16804" b="71350"/>
          <a:stretch/>
        </p:blipFill>
        <p:spPr bwMode="auto">
          <a:xfrm>
            <a:off x="971600" y="116632"/>
            <a:ext cx="7416379" cy="6334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/>
          <a:srcRect l="42857" t="45493" r="15933" b="36743"/>
          <a:stretch>
            <a:fillRect/>
          </a:stretch>
        </p:blipFill>
        <p:spPr bwMode="auto">
          <a:xfrm>
            <a:off x="1168400" y="4508500"/>
            <a:ext cx="7038975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0" y="-1"/>
            <a:ext cx="9036495" cy="67766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5876258"/>
            <a:ext cx="394050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20.11.2010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-10019" y="8730"/>
            <a:ext cx="9143999" cy="68573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2" name="Прямоугольник 1"/>
          <p:cNvSpPr/>
          <p:nvPr/>
        </p:nvSpPr>
        <p:spPr>
          <a:xfrm>
            <a:off x="4932040" y="5877272"/>
            <a:ext cx="3940502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27.11.2010</a:t>
            </a:r>
            <a:endParaRPr lang="ru-RU" sz="3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4F4F4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118</Words>
  <Application>Microsoft Office PowerPoint</Application>
  <PresentationFormat>Экран (4:3)</PresentationFormat>
  <Paragraphs>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Trebuchet MS</vt:lpstr>
      <vt:lpstr>Arial</vt:lpstr>
      <vt:lpstr>Georgia</vt:lpstr>
      <vt:lpstr>Calibri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Отчего растут ногти?</dc:title>
  <dc:creator>Александр</dc:creator>
  <cp:lastModifiedBy>WiZaRd</cp:lastModifiedBy>
  <cp:revision>4</cp:revision>
  <dcterms:created xsi:type="dcterms:W3CDTF">2011-03-01T09:26:37Z</dcterms:created>
  <dcterms:modified xsi:type="dcterms:W3CDTF">2013-04-21T19:06:26Z</dcterms:modified>
</cp:coreProperties>
</file>