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Default Extension="doc" ContentType="application/msword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diagrams/drawing5.xml" ContentType="application/vnd.ms-office.drawingml.diagramDrawing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64" r:id="rId4"/>
    <p:sldId id="270" r:id="rId5"/>
    <p:sldId id="271" r:id="rId6"/>
    <p:sldId id="263" r:id="rId7"/>
    <p:sldId id="273" r:id="rId8"/>
    <p:sldId id="266" r:id="rId9"/>
    <p:sldId id="272" r:id="rId10"/>
    <p:sldId id="259" r:id="rId11"/>
    <p:sldId id="265" r:id="rId12"/>
    <p:sldId id="267" r:id="rId13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FFFF"/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014" autoAdjust="0"/>
  </p:normalViewPr>
  <p:slideViewPr>
    <p:cSldViewPr>
      <p:cViewPr>
        <p:scale>
          <a:sx n="104" d="100"/>
          <a:sy n="104" d="100"/>
        </p:scale>
        <p:origin x="-1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50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5400000" scaled="0"/>
            </a:gradFill>
          </c:spPr>
          <c:dLbls>
            <c:txPr>
              <a:bodyPr/>
              <a:lstStyle/>
              <a:p>
                <a:pPr>
                  <a:defRPr sz="1300" b="1" baseline="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2007-2008</c:v>
                </c:pt>
                <c:pt idx="1">
                  <c:v>2008-2009</c:v>
                </c:pt>
                <c:pt idx="2">
                  <c:v>2009-2010</c:v>
                </c:pt>
                <c:pt idx="3">
                  <c:v>2010-2011</c:v>
                </c:pt>
                <c:pt idx="4">
                  <c:v>2011-2012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830</c:v>
                </c:pt>
                <c:pt idx="1">
                  <c:v>868</c:v>
                </c:pt>
                <c:pt idx="2">
                  <c:v>1350</c:v>
                </c:pt>
                <c:pt idx="3">
                  <c:v>1640</c:v>
                </c:pt>
                <c:pt idx="4">
                  <c:v>2323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2007-2008</c:v>
                </c:pt>
                <c:pt idx="1">
                  <c:v>2008-2009</c:v>
                </c:pt>
                <c:pt idx="2">
                  <c:v>2009-2010</c:v>
                </c:pt>
                <c:pt idx="3">
                  <c:v>2010-2011</c:v>
                </c:pt>
                <c:pt idx="4">
                  <c:v>2011-2012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2007-2008</c:v>
                </c:pt>
                <c:pt idx="1">
                  <c:v>2008-2009</c:v>
                </c:pt>
                <c:pt idx="2">
                  <c:v>2009-2010</c:v>
                </c:pt>
                <c:pt idx="3">
                  <c:v>2010-2011</c:v>
                </c:pt>
                <c:pt idx="4">
                  <c:v>2011-2012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shape val="cylinder"/>
        <c:axId val="87804160"/>
        <c:axId val="87941120"/>
        <c:axId val="0"/>
      </c:bar3DChart>
      <c:catAx>
        <c:axId val="87804160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87941120"/>
        <c:crosses val="autoZero"/>
        <c:auto val="1"/>
        <c:lblAlgn val="ctr"/>
        <c:lblOffset val="100"/>
      </c:catAx>
      <c:valAx>
        <c:axId val="8794112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050"/>
            </a:pPr>
            <a:endParaRPr lang="ru-RU"/>
          </a:p>
        </c:txPr>
        <c:crossAx val="8780416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chemeClr val="tx2">
                    <a:lumMod val="60000"/>
                    <a:lumOff val="40000"/>
                  </a:schemeClr>
                </a:gs>
                <a:gs pos="50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5400000" scaled="0"/>
            </a:gradFill>
          </c:spPr>
          <c:dLbls>
            <c:txPr>
              <a:bodyPr/>
              <a:lstStyle/>
              <a:p>
                <a:pPr>
                  <a:defRPr sz="1300" b="1" baseline="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2007-2008</c:v>
                </c:pt>
                <c:pt idx="1">
                  <c:v>2008-2009</c:v>
                </c:pt>
                <c:pt idx="2">
                  <c:v>2009-2010</c:v>
                </c:pt>
                <c:pt idx="3">
                  <c:v>2010-2011</c:v>
                </c:pt>
                <c:pt idx="4">
                  <c:v>2011-2012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24</c:v>
                </c:pt>
                <c:pt idx="1">
                  <c:v>26</c:v>
                </c:pt>
                <c:pt idx="2">
                  <c:v>25</c:v>
                </c:pt>
                <c:pt idx="3">
                  <c:v>35</c:v>
                </c:pt>
                <c:pt idx="4">
                  <c:v>38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2007-2008</c:v>
                </c:pt>
                <c:pt idx="1">
                  <c:v>2008-2009</c:v>
                </c:pt>
                <c:pt idx="2">
                  <c:v>2009-2010</c:v>
                </c:pt>
                <c:pt idx="3">
                  <c:v>2010-2011</c:v>
                </c:pt>
                <c:pt idx="4">
                  <c:v>2011-2012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2007-2008</c:v>
                </c:pt>
                <c:pt idx="1">
                  <c:v>2008-2009</c:v>
                </c:pt>
                <c:pt idx="2">
                  <c:v>2009-2010</c:v>
                </c:pt>
                <c:pt idx="3">
                  <c:v>2010-2011</c:v>
                </c:pt>
                <c:pt idx="4">
                  <c:v>2011-2012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shape val="cylinder"/>
        <c:axId val="87993344"/>
        <c:axId val="88011520"/>
        <c:axId val="0"/>
      </c:bar3DChart>
      <c:catAx>
        <c:axId val="87993344"/>
        <c:scaling>
          <c:orientation val="minMax"/>
        </c:scaling>
        <c:axPos val="b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88011520"/>
        <c:crosses val="autoZero"/>
        <c:auto val="1"/>
        <c:lblAlgn val="ctr"/>
        <c:lblOffset val="100"/>
      </c:catAx>
      <c:valAx>
        <c:axId val="8801152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8799334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0" h="44450"/>
            </a:sp3d>
          </c:spPr>
          <c:dLbls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122</c:v>
                </c:pt>
                <c:pt idx="1">
                  <c:v>141</c:v>
                </c:pt>
                <c:pt idx="2">
                  <c:v>180</c:v>
                </c:pt>
                <c:pt idx="3">
                  <c:v>197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shape val="cylinder"/>
        <c:axId val="90500480"/>
        <c:axId val="90182784"/>
        <c:axId val="0"/>
      </c:bar3DChart>
      <c:catAx>
        <c:axId val="905004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90182784"/>
        <c:crosses val="autoZero"/>
        <c:auto val="1"/>
        <c:lblAlgn val="ctr"/>
        <c:lblOffset val="100"/>
      </c:catAx>
      <c:valAx>
        <c:axId val="9018278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9050048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A561F6-C6F9-430D-97BB-39BCB776D18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B0946B6-EDE2-46EB-A6B6-F23D5D8DE8D1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Гражданский клуб «Самоопределения»</a:t>
          </a:r>
          <a:endParaRPr lang="ru-RU" b="1" dirty="0"/>
        </a:p>
      </dgm:t>
    </dgm:pt>
    <dgm:pt modelId="{C75A8C7C-9739-461B-B3D5-6F6F567F0B9A}" type="parTrans" cxnId="{812E170C-F8F9-4137-A923-566F1382B9A4}">
      <dgm:prSet/>
      <dgm:spPr/>
      <dgm:t>
        <a:bodyPr/>
        <a:lstStyle/>
        <a:p>
          <a:endParaRPr lang="ru-RU"/>
        </a:p>
      </dgm:t>
    </dgm:pt>
    <dgm:pt modelId="{124D7D9C-C381-4119-B78F-2E182BE4D525}" type="sibTrans" cxnId="{812E170C-F8F9-4137-A923-566F1382B9A4}">
      <dgm:prSet/>
      <dgm:spPr/>
      <dgm:t>
        <a:bodyPr/>
        <a:lstStyle/>
        <a:p>
          <a:endParaRPr lang="ru-RU"/>
        </a:p>
      </dgm:t>
    </dgm:pt>
    <dgm:pt modelId="{F0A7A69A-5ADA-436D-880A-E54688D968A3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дебаты «Современное общество –механизм развития Российского общества» </a:t>
          </a:r>
          <a:endParaRPr lang="ru-RU" dirty="0"/>
        </a:p>
      </dgm:t>
    </dgm:pt>
    <dgm:pt modelId="{489A043F-A307-4C30-B7DE-063464C1BF34}" type="parTrans" cxnId="{1D641D3D-0955-4658-8DC6-6FB0E02345BA}">
      <dgm:prSet/>
      <dgm:spPr/>
      <dgm:t>
        <a:bodyPr/>
        <a:lstStyle/>
        <a:p>
          <a:endParaRPr lang="ru-RU"/>
        </a:p>
      </dgm:t>
    </dgm:pt>
    <dgm:pt modelId="{DB6D569E-250C-46FC-8C53-91EF1B5260A4}" type="sibTrans" cxnId="{1D641D3D-0955-4658-8DC6-6FB0E02345BA}">
      <dgm:prSet/>
      <dgm:spPr/>
      <dgm:t>
        <a:bodyPr/>
        <a:lstStyle/>
        <a:p>
          <a:endParaRPr lang="ru-RU"/>
        </a:p>
      </dgm:t>
    </dgm:pt>
    <dgm:pt modelId="{A6F289FB-F33B-4220-BF19-F0DBF2010749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/>
            <a:t>Республика мальчишек и девчонок</a:t>
          </a:r>
          <a:endParaRPr lang="ru-RU" b="1" dirty="0"/>
        </a:p>
      </dgm:t>
    </dgm:pt>
    <dgm:pt modelId="{93945321-DBE2-44A7-ABBF-A27085FEDAE9}" type="parTrans" cxnId="{FE80B982-350F-4777-AE18-4F5785572333}">
      <dgm:prSet/>
      <dgm:spPr/>
      <dgm:t>
        <a:bodyPr/>
        <a:lstStyle/>
        <a:p>
          <a:endParaRPr lang="ru-RU"/>
        </a:p>
      </dgm:t>
    </dgm:pt>
    <dgm:pt modelId="{8F98C3B9-3EB3-4226-8008-5EBC8FCCA8B5}" type="sibTrans" cxnId="{FE80B982-350F-4777-AE18-4F5785572333}">
      <dgm:prSet/>
      <dgm:spPr/>
      <dgm:t>
        <a:bodyPr/>
        <a:lstStyle/>
        <a:p>
          <a:endParaRPr lang="ru-RU"/>
        </a:p>
      </dgm:t>
    </dgm:pt>
    <dgm:pt modelId="{F76906C1-FA1E-4DCB-B20A-A978463F35B1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конференция лидеров «РМИД»</a:t>
          </a:r>
          <a:endParaRPr lang="ru-RU" dirty="0"/>
        </a:p>
      </dgm:t>
    </dgm:pt>
    <dgm:pt modelId="{801FD11D-FD0E-4806-9202-8DAACE02F811}" type="parTrans" cxnId="{485AD823-115C-406C-87A3-1ADFA51E33CE}">
      <dgm:prSet/>
      <dgm:spPr/>
      <dgm:t>
        <a:bodyPr/>
        <a:lstStyle/>
        <a:p>
          <a:endParaRPr lang="ru-RU"/>
        </a:p>
      </dgm:t>
    </dgm:pt>
    <dgm:pt modelId="{74826B28-9988-42DA-A70B-D3E54F45A267}" type="sibTrans" cxnId="{485AD823-115C-406C-87A3-1ADFA51E33CE}">
      <dgm:prSet/>
      <dgm:spPr/>
      <dgm:t>
        <a:bodyPr/>
        <a:lstStyle/>
        <a:p>
          <a:endParaRPr lang="ru-RU"/>
        </a:p>
      </dgm:t>
    </dgm:pt>
    <dgm:pt modelId="{31FFD1BD-6010-401F-9DAE-7EB840314BBC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слёт  </a:t>
          </a:r>
          <a:endParaRPr lang="ru-RU" dirty="0"/>
        </a:p>
      </dgm:t>
    </dgm:pt>
    <dgm:pt modelId="{E37B4AC4-F0C4-40D5-A206-9149AA808E58}" type="parTrans" cxnId="{8BB49034-70DF-4842-B663-B7259ACE725B}">
      <dgm:prSet/>
      <dgm:spPr/>
      <dgm:t>
        <a:bodyPr/>
        <a:lstStyle/>
        <a:p>
          <a:endParaRPr lang="ru-RU"/>
        </a:p>
      </dgm:t>
    </dgm:pt>
    <dgm:pt modelId="{40E36FE6-4B55-4222-B3B1-399BE05E4632}" type="sibTrans" cxnId="{8BB49034-70DF-4842-B663-B7259ACE725B}">
      <dgm:prSet/>
      <dgm:spPr/>
      <dgm:t>
        <a:bodyPr/>
        <a:lstStyle/>
        <a:p>
          <a:endParaRPr lang="ru-RU"/>
        </a:p>
      </dgm:t>
    </dgm:pt>
    <dgm:pt modelId="{50566C37-2DB9-464D-8313-566879203FC6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реализация программы школы актива «САМИ» </a:t>
          </a:r>
          <a:endParaRPr lang="ru-RU" dirty="0"/>
        </a:p>
      </dgm:t>
    </dgm:pt>
    <dgm:pt modelId="{BB5750C2-4D7D-469B-A850-63FCB10E96C7}" type="parTrans" cxnId="{36F91100-6414-464A-A0B8-5064C281CBC4}">
      <dgm:prSet/>
      <dgm:spPr/>
      <dgm:t>
        <a:bodyPr/>
        <a:lstStyle/>
        <a:p>
          <a:endParaRPr lang="ru-RU"/>
        </a:p>
      </dgm:t>
    </dgm:pt>
    <dgm:pt modelId="{9D38D354-CF1A-4B67-A4A7-9ED00E8B3916}" type="sibTrans" cxnId="{36F91100-6414-464A-A0B8-5064C281CBC4}">
      <dgm:prSet/>
      <dgm:spPr/>
      <dgm:t>
        <a:bodyPr/>
        <a:lstStyle/>
        <a:p>
          <a:endParaRPr lang="ru-RU"/>
        </a:p>
      </dgm:t>
    </dgm:pt>
    <dgm:pt modelId="{EF076875-1F02-47A4-BC03-724F00AE33B1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mtClean="0"/>
            <a:t>дискуссии («Образование сегодня и завтра») </a:t>
          </a:r>
          <a:endParaRPr lang="ru-RU"/>
        </a:p>
      </dgm:t>
    </dgm:pt>
    <dgm:pt modelId="{EEB7FCFD-D956-4615-B312-43DF07C2682D}" type="parTrans" cxnId="{EEBFDB6B-316D-4C06-AD7E-CB90D8E906B8}">
      <dgm:prSet/>
      <dgm:spPr/>
      <dgm:t>
        <a:bodyPr/>
        <a:lstStyle/>
        <a:p>
          <a:endParaRPr lang="ru-RU"/>
        </a:p>
      </dgm:t>
    </dgm:pt>
    <dgm:pt modelId="{B99EF6DF-4C16-478A-9F6C-2E9B12BB8EF7}" type="sibTrans" cxnId="{EEBFDB6B-316D-4C06-AD7E-CB90D8E906B8}">
      <dgm:prSet/>
      <dgm:spPr/>
      <dgm:t>
        <a:bodyPr/>
        <a:lstStyle/>
        <a:p>
          <a:endParaRPr lang="ru-RU"/>
        </a:p>
      </dgm:t>
    </dgm:pt>
    <dgm:pt modelId="{D26999A4-633E-4041-B9E2-D4DA27ACB9DA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деловая игра «Выборы»</a:t>
          </a:r>
          <a:endParaRPr lang="ru-RU" dirty="0"/>
        </a:p>
      </dgm:t>
    </dgm:pt>
    <dgm:pt modelId="{5D839922-CEE1-4DF6-8BB9-3976FF923477}" type="parTrans" cxnId="{E23DBF72-FED9-428B-8289-C4820DC27AEE}">
      <dgm:prSet/>
      <dgm:spPr/>
      <dgm:t>
        <a:bodyPr/>
        <a:lstStyle/>
        <a:p>
          <a:endParaRPr lang="ru-RU"/>
        </a:p>
      </dgm:t>
    </dgm:pt>
    <dgm:pt modelId="{62D880C6-A58D-4AD2-BD1C-136DEFF589DE}" type="sibTrans" cxnId="{E23DBF72-FED9-428B-8289-C4820DC27AEE}">
      <dgm:prSet/>
      <dgm:spPr/>
      <dgm:t>
        <a:bodyPr/>
        <a:lstStyle/>
        <a:p>
          <a:endParaRPr lang="ru-RU"/>
        </a:p>
      </dgm:t>
    </dgm:pt>
    <dgm:pt modelId="{FE7EC858-291A-441A-A53B-60E8061C0E26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молодёжные форумы «Инициатива молодых – будущее России» </a:t>
          </a:r>
          <a:endParaRPr lang="ru-RU" dirty="0"/>
        </a:p>
      </dgm:t>
    </dgm:pt>
    <dgm:pt modelId="{E2CDA3F0-CE72-4C50-A9BE-14AF522D14CB}" type="parTrans" cxnId="{ABBD687B-A5DF-4D0F-BDF6-186B1563262A}">
      <dgm:prSet/>
      <dgm:spPr/>
      <dgm:t>
        <a:bodyPr/>
        <a:lstStyle/>
        <a:p>
          <a:endParaRPr lang="ru-RU"/>
        </a:p>
      </dgm:t>
    </dgm:pt>
    <dgm:pt modelId="{8ED3DFF8-52DC-4B31-B757-F8BDB0A2E9A5}" type="sibTrans" cxnId="{ABBD687B-A5DF-4D0F-BDF6-186B1563262A}">
      <dgm:prSet/>
      <dgm:spPr/>
      <dgm:t>
        <a:bodyPr/>
        <a:lstStyle/>
        <a:p>
          <a:endParaRPr lang="ru-RU"/>
        </a:p>
      </dgm:t>
    </dgm:pt>
    <dgm:pt modelId="{681453A1-DD0A-4D07-975E-623D62DE6202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акция «Я – гражданин России»</a:t>
          </a:r>
          <a:endParaRPr lang="ru-RU" dirty="0"/>
        </a:p>
      </dgm:t>
    </dgm:pt>
    <dgm:pt modelId="{97EA1DB6-A915-4E51-BC5D-F1931193B429}" type="parTrans" cxnId="{A1CA08D8-3BE8-422B-A9D0-832D2955CDB3}">
      <dgm:prSet/>
      <dgm:spPr/>
      <dgm:t>
        <a:bodyPr/>
        <a:lstStyle/>
        <a:p>
          <a:endParaRPr lang="ru-RU"/>
        </a:p>
      </dgm:t>
    </dgm:pt>
    <dgm:pt modelId="{140590B3-DDF5-4227-B409-EF6E6FE4F71A}" type="sibTrans" cxnId="{A1CA08D8-3BE8-422B-A9D0-832D2955CDB3}">
      <dgm:prSet/>
      <dgm:spPr/>
      <dgm:t>
        <a:bodyPr/>
        <a:lstStyle/>
        <a:p>
          <a:endParaRPr lang="ru-RU"/>
        </a:p>
      </dgm:t>
    </dgm:pt>
    <dgm:pt modelId="{2E105BC9-F307-4D08-AF1F-7C1A3504C50A}">
      <dgm:prSet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err="1" smtClean="0"/>
            <a:t>политико</a:t>
          </a:r>
          <a:r>
            <a:rPr lang="ru-RU" dirty="0" smtClean="0"/>
            <a:t> – правовые игры («Конституционное право») </a:t>
          </a:r>
          <a:endParaRPr lang="ru-RU" dirty="0"/>
        </a:p>
      </dgm:t>
    </dgm:pt>
    <dgm:pt modelId="{DC962966-2CEA-492D-80C9-13FCBA3FBB81}" type="parTrans" cxnId="{C7BA9266-4838-4E9F-8D52-D38C98CBF60E}">
      <dgm:prSet/>
      <dgm:spPr/>
      <dgm:t>
        <a:bodyPr/>
        <a:lstStyle/>
        <a:p>
          <a:endParaRPr lang="ru-RU"/>
        </a:p>
      </dgm:t>
    </dgm:pt>
    <dgm:pt modelId="{0F8D06BE-BA28-4B0F-B254-5CEA5B56F2BC}" type="sibTrans" cxnId="{C7BA9266-4838-4E9F-8D52-D38C98CBF60E}">
      <dgm:prSet/>
      <dgm:spPr/>
      <dgm:t>
        <a:bodyPr/>
        <a:lstStyle/>
        <a:p>
          <a:endParaRPr lang="ru-RU"/>
        </a:p>
      </dgm:t>
    </dgm:pt>
    <dgm:pt modelId="{4E1DB5A2-432A-4E27-987E-019FC3AC00EE}" type="pres">
      <dgm:prSet presAssocID="{E4A561F6-C6F9-430D-97BB-39BCB776D18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C540AF-6823-4C9B-ADFD-6C090533083E}" type="pres">
      <dgm:prSet presAssocID="{AB0946B6-EDE2-46EB-A6B6-F23D5D8DE8D1}" presName="composite" presStyleCnt="0"/>
      <dgm:spPr/>
    </dgm:pt>
    <dgm:pt modelId="{6E27A9E1-7A94-44E4-BA26-4FBFE1483200}" type="pres">
      <dgm:prSet presAssocID="{AB0946B6-EDE2-46EB-A6B6-F23D5D8DE8D1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D49511-A082-48D3-821F-53447165C4A7}" type="pres">
      <dgm:prSet presAssocID="{AB0946B6-EDE2-46EB-A6B6-F23D5D8DE8D1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E54FBE-7192-4B4C-A45C-3AC2908BD703}" type="pres">
      <dgm:prSet presAssocID="{124D7D9C-C381-4119-B78F-2E182BE4D525}" presName="space" presStyleCnt="0"/>
      <dgm:spPr/>
    </dgm:pt>
    <dgm:pt modelId="{68F483DD-6145-4E41-A5EF-3D28371E293A}" type="pres">
      <dgm:prSet presAssocID="{A6F289FB-F33B-4220-BF19-F0DBF2010749}" presName="composite" presStyleCnt="0"/>
      <dgm:spPr/>
    </dgm:pt>
    <dgm:pt modelId="{3A6FDADA-2324-4B76-A37F-3AD1AD8D9A3B}" type="pres">
      <dgm:prSet presAssocID="{A6F289FB-F33B-4220-BF19-F0DBF2010749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CE59A9-7281-4C87-906C-3DC9C9E04FB9}" type="pres">
      <dgm:prSet presAssocID="{A6F289FB-F33B-4220-BF19-F0DBF2010749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ACAD05-E4E5-49B2-8C48-C3876E145F9E}" type="presOf" srcId="{681453A1-DD0A-4D07-975E-623D62DE6202}" destId="{98D49511-A082-48D3-821F-53447165C4A7}" srcOrd="0" destOrd="5" presId="urn:microsoft.com/office/officeart/2005/8/layout/hList1"/>
    <dgm:cxn modelId="{E335E091-B0FA-46E5-800F-BB8D4FA01B8C}" type="presOf" srcId="{FE7EC858-291A-441A-A53B-60E8061C0E26}" destId="{98D49511-A082-48D3-821F-53447165C4A7}" srcOrd="0" destOrd="4" presId="urn:microsoft.com/office/officeart/2005/8/layout/hList1"/>
    <dgm:cxn modelId="{41B9C658-6BFB-49C2-867B-FC89EE507AEF}" type="presOf" srcId="{2E105BC9-F307-4D08-AF1F-7C1A3504C50A}" destId="{98D49511-A082-48D3-821F-53447165C4A7}" srcOrd="0" destOrd="3" presId="urn:microsoft.com/office/officeart/2005/8/layout/hList1"/>
    <dgm:cxn modelId="{FD8D2E31-92B2-45B0-8926-35E316CF27AD}" type="presOf" srcId="{31FFD1BD-6010-401F-9DAE-7EB840314BBC}" destId="{72CE59A9-7281-4C87-906C-3DC9C9E04FB9}" srcOrd="0" destOrd="1" presId="urn:microsoft.com/office/officeart/2005/8/layout/hList1"/>
    <dgm:cxn modelId="{ABBD687B-A5DF-4D0F-BDF6-186B1563262A}" srcId="{AB0946B6-EDE2-46EB-A6B6-F23D5D8DE8D1}" destId="{FE7EC858-291A-441A-A53B-60E8061C0E26}" srcOrd="4" destOrd="0" parTransId="{E2CDA3F0-CE72-4C50-A9BE-14AF522D14CB}" sibTransId="{8ED3DFF8-52DC-4B31-B757-F8BDB0A2E9A5}"/>
    <dgm:cxn modelId="{2260FEEC-88FA-4B38-89AF-DA8361993699}" type="presOf" srcId="{D26999A4-633E-4041-B9E2-D4DA27ACB9DA}" destId="{98D49511-A082-48D3-821F-53447165C4A7}" srcOrd="0" destOrd="2" presId="urn:microsoft.com/office/officeart/2005/8/layout/hList1"/>
    <dgm:cxn modelId="{485AD823-115C-406C-87A3-1ADFA51E33CE}" srcId="{A6F289FB-F33B-4220-BF19-F0DBF2010749}" destId="{F76906C1-FA1E-4DCB-B20A-A978463F35B1}" srcOrd="0" destOrd="0" parTransId="{801FD11D-FD0E-4806-9202-8DAACE02F811}" sibTransId="{74826B28-9988-42DA-A70B-D3E54F45A267}"/>
    <dgm:cxn modelId="{53EE945A-A686-4A47-AE86-460BE27A83F9}" type="presOf" srcId="{F76906C1-FA1E-4DCB-B20A-A978463F35B1}" destId="{72CE59A9-7281-4C87-906C-3DC9C9E04FB9}" srcOrd="0" destOrd="0" presId="urn:microsoft.com/office/officeart/2005/8/layout/hList1"/>
    <dgm:cxn modelId="{E23DBF72-FED9-428B-8289-C4820DC27AEE}" srcId="{AB0946B6-EDE2-46EB-A6B6-F23D5D8DE8D1}" destId="{D26999A4-633E-4041-B9E2-D4DA27ACB9DA}" srcOrd="2" destOrd="0" parTransId="{5D839922-CEE1-4DF6-8BB9-3976FF923477}" sibTransId="{62D880C6-A58D-4AD2-BD1C-136DEFF589DE}"/>
    <dgm:cxn modelId="{2D6FE43D-4496-4484-93EB-D0A6AD84D974}" type="presOf" srcId="{F0A7A69A-5ADA-436D-880A-E54688D968A3}" destId="{98D49511-A082-48D3-821F-53447165C4A7}" srcOrd="0" destOrd="0" presId="urn:microsoft.com/office/officeart/2005/8/layout/hList1"/>
    <dgm:cxn modelId="{C7BA9266-4838-4E9F-8D52-D38C98CBF60E}" srcId="{AB0946B6-EDE2-46EB-A6B6-F23D5D8DE8D1}" destId="{2E105BC9-F307-4D08-AF1F-7C1A3504C50A}" srcOrd="3" destOrd="0" parTransId="{DC962966-2CEA-492D-80C9-13FCBA3FBB81}" sibTransId="{0F8D06BE-BA28-4B0F-B254-5CEA5B56F2BC}"/>
    <dgm:cxn modelId="{812E170C-F8F9-4137-A923-566F1382B9A4}" srcId="{E4A561F6-C6F9-430D-97BB-39BCB776D185}" destId="{AB0946B6-EDE2-46EB-A6B6-F23D5D8DE8D1}" srcOrd="0" destOrd="0" parTransId="{C75A8C7C-9739-461B-B3D5-6F6F567F0B9A}" sibTransId="{124D7D9C-C381-4119-B78F-2E182BE4D525}"/>
    <dgm:cxn modelId="{F6E0D908-B528-4A47-9623-4FFBB170C9EE}" type="presOf" srcId="{50566C37-2DB9-464D-8313-566879203FC6}" destId="{72CE59A9-7281-4C87-906C-3DC9C9E04FB9}" srcOrd="0" destOrd="2" presId="urn:microsoft.com/office/officeart/2005/8/layout/hList1"/>
    <dgm:cxn modelId="{36F91100-6414-464A-A0B8-5064C281CBC4}" srcId="{A6F289FB-F33B-4220-BF19-F0DBF2010749}" destId="{50566C37-2DB9-464D-8313-566879203FC6}" srcOrd="2" destOrd="0" parTransId="{BB5750C2-4D7D-469B-A850-63FCB10E96C7}" sibTransId="{9D38D354-CF1A-4B67-A4A7-9ED00E8B3916}"/>
    <dgm:cxn modelId="{DEF69B58-80F9-4D1C-806E-7193A6B76E00}" type="presOf" srcId="{A6F289FB-F33B-4220-BF19-F0DBF2010749}" destId="{3A6FDADA-2324-4B76-A37F-3AD1AD8D9A3B}" srcOrd="0" destOrd="0" presId="urn:microsoft.com/office/officeart/2005/8/layout/hList1"/>
    <dgm:cxn modelId="{FE80B982-350F-4777-AE18-4F5785572333}" srcId="{E4A561F6-C6F9-430D-97BB-39BCB776D185}" destId="{A6F289FB-F33B-4220-BF19-F0DBF2010749}" srcOrd="1" destOrd="0" parTransId="{93945321-DBE2-44A7-ABBF-A27085FEDAE9}" sibTransId="{8F98C3B9-3EB3-4226-8008-5EBC8FCCA8B5}"/>
    <dgm:cxn modelId="{8BB49034-70DF-4842-B663-B7259ACE725B}" srcId="{A6F289FB-F33B-4220-BF19-F0DBF2010749}" destId="{31FFD1BD-6010-401F-9DAE-7EB840314BBC}" srcOrd="1" destOrd="0" parTransId="{E37B4AC4-F0C4-40D5-A206-9149AA808E58}" sibTransId="{40E36FE6-4B55-4222-B3B1-399BE05E4632}"/>
    <dgm:cxn modelId="{A1CA08D8-3BE8-422B-A9D0-832D2955CDB3}" srcId="{AB0946B6-EDE2-46EB-A6B6-F23D5D8DE8D1}" destId="{681453A1-DD0A-4D07-975E-623D62DE6202}" srcOrd="5" destOrd="0" parTransId="{97EA1DB6-A915-4E51-BC5D-F1931193B429}" sibTransId="{140590B3-DDF5-4227-B409-EF6E6FE4F71A}"/>
    <dgm:cxn modelId="{EEBFDB6B-316D-4C06-AD7E-CB90D8E906B8}" srcId="{AB0946B6-EDE2-46EB-A6B6-F23D5D8DE8D1}" destId="{EF076875-1F02-47A4-BC03-724F00AE33B1}" srcOrd="1" destOrd="0" parTransId="{EEB7FCFD-D956-4615-B312-43DF07C2682D}" sibTransId="{B99EF6DF-4C16-478A-9F6C-2E9B12BB8EF7}"/>
    <dgm:cxn modelId="{1D641D3D-0955-4658-8DC6-6FB0E02345BA}" srcId="{AB0946B6-EDE2-46EB-A6B6-F23D5D8DE8D1}" destId="{F0A7A69A-5ADA-436D-880A-E54688D968A3}" srcOrd="0" destOrd="0" parTransId="{489A043F-A307-4C30-B7DE-063464C1BF34}" sibTransId="{DB6D569E-250C-46FC-8C53-91EF1B5260A4}"/>
    <dgm:cxn modelId="{8E9F2E12-0A03-41BA-94D5-82D9040ED9D6}" type="presOf" srcId="{EF076875-1F02-47A4-BC03-724F00AE33B1}" destId="{98D49511-A082-48D3-821F-53447165C4A7}" srcOrd="0" destOrd="1" presId="urn:microsoft.com/office/officeart/2005/8/layout/hList1"/>
    <dgm:cxn modelId="{56B56771-80A6-4DC3-90C0-FF0FECD1DAF9}" type="presOf" srcId="{E4A561F6-C6F9-430D-97BB-39BCB776D185}" destId="{4E1DB5A2-432A-4E27-987E-019FC3AC00EE}" srcOrd="0" destOrd="0" presId="urn:microsoft.com/office/officeart/2005/8/layout/hList1"/>
    <dgm:cxn modelId="{D81EBE7F-FEC3-4AFB-AD5F-17C82A120795}" type="presOf" srcId="{AB0946B6-EDE2-46EB-A6B6-F23D5D8DE8D1}" destId="{6E27A9E1-7A94-44E4-BA26-4FBFE1483200}" srcOrd="0" destOrd="0" presId="urn:microsoft.com/office/officeart/2005/8/layout/hList1"/>
    <dgm:cxn modelId="{FEB797D6-91B3-49A0-A888-A338374EA1A3}" type="presParOf" srcId="{4E1DB5A2-432A-4E27-987E-019FC3AC00EE}" destId="{5CC540AF-6823-4C9B-ADFD-6C090533083E}" srcOrd="0" destOrd="0" presId="urn:microsoft.com/office/officeart/2005/8/layout/hList1"/>
    <dgm:cxn modelId="{5385E617-48F1-423D-A1DE-80F74A6BEFD1}" type="presParOf" srcId="{5CC540AF-6823-4C9B-ADFD-6C090533083E}" destId="{6E27A9E1-7A94-44E4-BA26-4FBFE1483200}" srcOrd="0" destOrd="0" presId="urn:microsoft.com/office/officeart/2005/8/layout/hList1"/>
    <dgm:cxn modelId="{6AD8C3D0-6503-43BC-9E5E-EFF98A2FB9FE}" type="presParOf" srcId="{5CC540AF-6823-4C9B-ADFD-6C090533083E}" destId="{98D49511-A082-48D3-821F-53447165C4A7}" srcOrd="1" destOrd="0" presId="urn:microsoft.com/office/officeart/2005/8/layout/hList1"/>
    <dgm:cxn modelId="{B9B13DBA-2380-4795-B2CD-B93C7E397AE6}" type="presParOf" srcId="{4E1DB5A2-432A-4E27-987E-019FC3AC00EE}" destId="{12E54FBE-7192-4B4C-A45C-3AC2908BD703}" srcOrd="1" destOrd="0" presId="urn:microsoft.com/office/officeart/2005/8/layout/hList1"/>
    <dgm:cxn modelId="{175F8906-C4E2-4C82-B701-1C8C62072963}" type="presParOf" srcId="{4E1DB5A2-432A-4E27-987E-019FC3AC00EE}" destId="{68F483DD-6145-4E41-A5EF-3D28371E293A}" srcOrd="2" destOrd="0" presId="urn:microsoft.com/office/officeart/2005/8/layout/hList1"/>
    <dgm:cxn modelId="{07246035-A6FD-4833-B456-44F3D44812EF}" type="presParOf" srcId="{68F483DD-6145-4E41-A5EF-3D28371E293A}" destId="{3A6FDADA-2324-4B76-A37F-3AD1AD8D9A3B}" srcOrd="0" destOrd="0" presId="urn:microsoft.com/office/officeart/2005/8/layout/hList1"/>
    <dgm:cxn modelId="{B84BF5D3-6AF2-48F5-8D19-21B45944F423}" type="presParOf" srcId="{68F483DD-6145-4E41-A5EF-3D28371E293A}" destId="{72CE59A9-7281-4C87-906C-3DC9C9E04FB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34AC6E-F291-45A7-9142-D55F5653B07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16EC5C1-E507-428D-B2B6-C7D3F60BF925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b="1" dirty="0" smtClean="0">
              <a:ea typeface="Times New Roman" pitchFamily="18" charset="0"/>
              <a:cs typeface="Times New Roman" pitchFamily="18" charset="0"/>
            </a:rPr>
            <a:t>5% обучающихся – лидеры  детского и молодёжного движения</a:t>
          </a:r>
          <a:endParaRPr lang="ru-RU" sz="1600" b="1" dirty="0"/>
        </a:p>
      </dgm:t>
    </dgm:pt>
    <dgm:pt modelId="{654E7694-D065-4E2C-989E-52F9CBE0CB6A}" type="parTrans" cxnId="{5B800CE2-A8B5-4C5D-BF41-242701A43A71}">
      <dgm:prSet/>
      <dgm:spPr/>
      <dgm:t>
        <a:bodyPr/>
        <a:lstStyle/>
        <a:p>
          <a:endParaRPr lang="ru-RU"/>
        </a:p>
      </dgm:t>
    </dgm:pt>
    <dgm:pt modelId="{28CE35FE-8E7E-48FA-83C1-019877ADC1FF}" type="sibTrans" cxnId="{5B800CE2-A8B5-4C5D-BF41-242701A43A71}">
      <dgm:prSet/>
      <dgm:spPr/>
      <dgm:t>
        <a:bodyPr/>
        <a:lstStyle/>
        <a:p>
          <a:endParaRPr lang="ru-RU"/>
        </a:p>
      </dgm:t>
    </dgm:pt>
    <dgm:pt modelId="{A0C438DF-3C2E-4465-BBFC-5EB8944A3940}">
      <dgm:prSet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endParaRPr lang="ru-RU" sz="1200" dirty="0" smtClean="0">
            <a:solidFill>
              <a:srgbClr val="C00000"/>
            </a:solidFill>
          </a:endParaRPr>
        </a:p>
        <a:p>
          <a:pPr algn="ctr"/>
          <a:r>
            <a:rPr lang="ru-RU" sz="1600" b="1" dirty="0" smtClean="0">
              <a:solidFill>
                <a:schemeClr val="tx1"/>
              </a:solidFill>
            </a:rPr>
            <a:t>86 % обучающихся  включено в социальную деятельность</a:t>
          </a:r>
        </a:p>
        <a:p>
          <a:pPr algn="ctr"/>
          <a:r>
            <a:rPr lang="ru-RU" sz="1200" dirty="0" smtClean="0"/>
            <a:t>.</a:t>
          </a:r>
          <a:endParaRPr lang="ru-RU" sz="1200" dirty="0"/>
        </a:p>
      </dgm:t>
    </dgm:pt>
    <dgm:pt modelId="{98B22129-1D65-495C-9C61-D94A9357E2C2}" type="parTrans" cxnId="{5F7A57F5-7CDE-4348-8317-B2405DB38378}">
      <dgm:prSet/>
      <dgm:spPr/>
      <dgm:t>
        <a:bodyPr/>
        <a:lstStyle/>
        <a:p>
          <a:endParaRPr lang="ru-RU"/>
        </a:p>
      </dgm:t>
    </dgm:pt>
    <dgm:pt modelId="{13CDB3AB-D22D-4159-B2E0-39E59D05F5FB}" type="sibTrans" cxnId="{5F7A57F5-7CDE-4348-8317-B2405DB38378}">
      <dgm:prSet/>
      <dgm:spPr/>
      <dgm:t>
        <a:bodyPr/>
        <a:lstStyle/>
        <a:p>
          <a:endParaRPr lang="ru-RU"/>
        </a:p>
      </dgm:t>
    </dgm:pt>
    <dgm:pt modelId="{C7B22649-312A-403A-9DFA-10E52BEA17BA}" type="pres">
      <dgm:prSet presAssocID="{3734AC6E-F291-45A7-9142-D55F5653B07E}" presName="Name0" presStyleCnt="0">
        <dgm:presLayoutVars>
          <dgm:dir/>
          <dgm:animLvl val="lvl"/>
          <dgm:resizeHandles val="exact"/>
        </dgm:presLayoutVars>
      </dgm:prSet>
      <dgm:spPr/>
    </dgm:pt>
    <dgm:pt modelId="{DFAC8D83-62F5-4367-A6E0-1BD9D27FAB0F}" type="pres">
      <dgm:prSet presAssocID="{A0C438DF-3C2E-4465-BBFC-5EB8944A3940}" presName="parTxOnly" presStyleLbl="node1" presStyleIdx="0" presStyleCnt="2" custScaleX="124866" custScaleY="5538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2FC7A1-2359-4913-9BAA-5FB09E35F1DE}" type="pres">
      <dgm:prSet presAssocID="{13CDB3AB-D22D-4159-B2E0-39E59D05F5FB}" presName="parTxOnlySpace" presStyleCnt="0"/>
      <dgm:spPr/>
    </dgm:pt>
    <dgm:pt modelId="{4AF8A6C9-0E74-44FC-8656-3F924D63E944}" type="pres">
      <dgm:prSet presAssocID="{C16EC5C1-E507-428D-B2B6-C7D3F60BF925}" presName="parTxOnly" presStyleLbl="node1" presStyleIdx="1" presStyleCnt="2" custScaleX="114911" custScaleY="533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D717B1-B36E-4F0C-8E52-9FD17CB387E6}" type="presOf" srcId="{A0C438DF-3C2E-4465-BBFC-5EB8944A3940}" destId="{DFAC8D83-62F5-4367-A6E0-1BD9D27FAB0F}" srcOrd="0" destOrd="0" presId="urn:microsoft.com/office/officeart/2005/8/layout/chevron1"/>
    <dgm:cxn modelId="{5F7A57F5-7CDE-4348-8317-B2405DB38378}" srcId="{3734AC6E-F291-45A7-9142-D55F5653B07E}" destId="{A0C438DF-3C2E-4465-BBFC-5EB8944A3940}" srcOrd="0" destOrd="0" parTransId="{98B22129-1D65-495C-9C61-D94A9357E2C2}" sibTransId="{13CDB3AB-D22D-4159-B2E0-39E59D05F5FB}"/>
    <dgm:cxn modelId="{5B800CE2-A8B5-4C5D-BF41-242701A43A71}" srcId="{3734AC6E-F291-45A7-9142-D55F5653B07E}" destId="{C16EC5C1-E507-428D-B2B6-C7D3F60BF925}" srcOrd="1" destOrd="0" parTransId="{654E7694-D065-4E2C-989E-52F9CBE0CB6A}" sibTransId="{28CE35FE-8E7E-48FA-83C1-019877ADC1FF}"/>
    <dgm:cxn modelId="{6404BFDC-26D1-49AF-B1A5-C36DECFFFE17}" type="presOf" srcId="{C16EC5C1-E507-428D-B2B6-C7D3F60BF925}" destId="{4AF8A6C9-0E74-44FC-8656-3F924D63E944}" srcOrd="0" destOrd="0" presId="urn:microsoft.com/office/officeart/2005/8/layout/chevron1"/>
    <dgm:cxn modelId="{CF2E76EA-F36E-4213-ABCE-43C11678BB94}" type="presOf" srcId="{3734AC6E-F291-45A7-9142-D55F5653B07E}" destId="{C7B22649-312A-403A-9DFA-10E52BEA17BA}" srcOrd="0" destOrd="0" presId="urn:microsoft.com/office/officeart/2005/8/layout/chevron1"/>
    <dgm:cxn modelId="{D08ECF38-96D2-467C-A48F-3C74788783AB}" type="presParOf" srcId="{C7B22649-312A-403A-9DFA-10E52BEA17BA}" destId="{DFAC8D83-62F5-4367-A6E0-1BD9D27FAB0F}" srcOrd="0" destOrd="0" presId="urn:microsoft.com/office/officeart/2005/8/layout/chevron1"/>
    <dgm:cxn modelId="{E91E668B-4378-4C42-9080-71B58D977B7B}" type="presParOf" srcId="{C7B22649-312A-403A-9DFA-10E52BEA17BA}" destId="{642FC7A1-2359-4913-9BAA-5FB09E35F1DE}" srcOrd="1" destOrd="0" presId="urn:microsoft.com/office/officeart/2005/8/layout/chevron1"/>
    <dgm:cxn modelId="{6775D5F5-145E-4FF0-A50F-11C0046012A4}" type="presParOf" srcId="{C7B22649-312A-403A-9DFA-10E52BEA17BA}" destId="{4AF8A6C9-0E74-44FC-8656-3F924D63E944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8B0F49-8F14-4A6D-9096-27B72F21176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3E20E6-D980-42D4-95D0-57BA3AB53896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</a:rPr>
            <a:t>Городской фестиваль детского и юношеского творчества «Созвездие юных талантов Нефтеюганска»</a:t>
          </a:r>
          <a:endParaRPr lang="ru-RU" sz="2000" b="1" dirty="0">
            <a:latin typeface="+mj-lt"/>
          </a:endParaRPr>
        </a:p>
      </dgm:t>
    </dgm:pt>
    <dgm:pt modelId="{1C5818B8-7A0E-40BA-9A72-21AF9D028F73}" type="parTrans" cxnId="{44950320-33A1-4B8B-BBB0-2CE57A1D98B9}">
      <dgm:prSet/>
      <dgm:spPr/>
      <dgm:t>
        <a:bodyPr/>
        <a:lstStyle/>
        <a:p>
          <a:endParaRPr lang="ru-RU"/>
        </a:p>
      </dgm:t>
    </dgm:pt>
    <dgm:pt modelId="{EC6C7148-D521-4B53-8836-C90F58FC77EC}" type="sibTrans" cxnId="{44950320-33A1-4B8B-BBB0-2CE57A1D98B9}">
      <dgm:prSet/>
      <dgm:spPr/>
      <dgm:t>
        <a:bodyPr/>
        <a:lstStyle/>
        <a:p>
          <a:endParaRPr lang="ru-RU"/>
        </a:p>
      </dgm:t>
    </dgm:pt>
    <dgm:pt modelId="{318AFFA5-542E-4F5D-95DF-84A43A003E6A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ru-RU" sz="1600" dirty="0" smtClean="0"/>
            <a:t>- </a:t>
          </a:r>
          <a:r>
            <a:rPr lang="ru-RU" sz="1800" dirty="0" smtClean="0"/>
            <a:t>конкурс художественного чтения «Любовью продиктованные строки»</a:t>
          </a:r>
        </a:p>
        <a:p>
          <a:pPr algn="l"/>
          <a:r>
            <a:rPr lang="ru-RU" sz="1800" dirty="0" smtClean="0"/>
            <a:t>- конкурс видео и фотоискусства «Вместе мы строим будущее»</a:t>
          </a:r>
        </a:p>
        <a:p>
          <a:pPr algn="l"/>
          <a:r>
            <a:rPr lang="ru-RU" sz="1800" dirty="0" smtClean="0"/>
            <a:t>- конкурс  декоративно-прикладного  искусства  «Новые лица в искусстве»</a:t>
          </a:r>
        </a:p>
        <a:p>
          <a:pPr algn="l"/>
          <a:r>
            <a:rPr lang="ru-RU" sz="1800" dirty="0" smtClean="0"/>
            <a:t>- конкурс народной песни  «Родные  напевы»</a:t>
          </a:r>
        </a:p>
        <a:p>
          <a:pPr algn="l"/>
          <a:r>
            <a:rPr lang="ru-RU" sz="1800" dirty="0" smtClean="0"/>
            <a:t>- конкурс  изобразительного искусства «Мы и будущее: зелёный взгляд» </a:t>
          </a:r>
        </a:p>
        <a:p>
          <a:pPr algn="l"/>
          <a:r>
            <a:rPr lang="ru-RU" sz="1800" dirty="0" smtClean="0"/>
            <a:t>- конкурс хоровых коллективов «У каждого из нас в душе своя Россия» </a:t>
          </a:r>
        </a:p>
        <a:p>
          <a:pPr algn="l"/>
          <a:r>
            <a:rPr lang="ru-RU" sz="1800" dirty="0" smtClean="0"/>
            <a:t>- конкурс хореографии «Праздничный перепляс» </a:t>
          </a:r>
          <a:endParaRPr lang="ru-RU" sz="1800" dirty="0">
            <a:latin typeface="+mj-lt"/>
          </a:endParaRPr>
        </a:p>
      </dgm:t>
    </dgm:pt>
    <dgm:pt modelId="{8A8BDAD3-3866-4D12-B50A-C4170F117F88}" type="parTrans" cxnId="{B72C0411-0C0B-4637-B040-B04EFA604D9F}">
      <dgm:prSet/>
      <dgm:spPr/>
      <dgm:t>
        <a:bodyPr/>
        <a:lstStyle/>
        <a:p>
          <a:endParaRPr lang="ru-RU"/>
        </a:p>
      </dgm:t>
    </dgm:pt>
    <dgm:pt modelId="{4AAA9392-2FC9-400F-A9B2-160F6EB527F0}" type="sibTrans" cxnId="{B72C0411-0C0B-4637-B040-B04EFA604D9F}">
      <dgm:prSet/>
      <dgm:spPr/>
      <dgm:t>
        <a:bodyPr/>
        <a:lstStyle/>
        <a:p>
          <a:endParaRPr lang="ru-RU"/>
        </a:p>
      </dgm:t>
    </dgm:pt>
    <dgm:pt modelId="{66EF5268-C220-4EA4-8B90-A45D4ABB8F82}" type="pres">
      <dgm:prSet presAssocID="{EE8B0F49-8F14-4A6D-9096-27B72F21176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579E07-9ABF-4A6E-9E29-060990C7F2F4}" type="pres">
      <dgm:prSet presAssocID="{CB3E20E6-D980-42D4-95D0-57BA3AB53896}" presName="parentText" presStyleLbl="node1" presStyleIdx="0" presStyleCnt="2" custScaleY="49147" custLinFactY="-1686" custLinFactNeighborX="-84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5F41CC-97D5-4E0C-9220-BBDF8E9734C3}" type="pres">
      <dgm:prSet presAssocID="{EC6C7148-D521-4B53-8836-C90F58FC77EC}" presName="spacer" presStyleCnt="0"/>
      <dgm:spPr/>
    </dgm:pt>
    <dgm:pt modelId="{4F473F3F-59B0-4489-BDF0-61CD709046D1}" type="pres">
      <dgm:prSet presAssocID="{318AFFA5-542E-4F5D-95DF-84A43A003E6A}" presName="parentText" presStyleLbl="node1" presStyleIdx="1" presStyleCnt="2" custScaleY="13264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39EF11-BE15-4740-A906-AB43C4CAE612}" type="presOf" srcId="{318AFFA5-542E-4F5D-95DF-84A43A003E6A}" destId="{4F473F3F-59B0-4489-BDF0-61CD709046D1}" srcOrd="0" destOrd="0" presId="urn:microsoft.com/office/officeart/2005/8/layout/vList2"/>
    <dgm:cxn modelId="{4C743E3E-20F6-41E1-AEF3-36D6E2800180}" type="presOf" srcId="{CB3E20E6-D980-42D4-95D0-57BA3AB53896}" destId="{60579E07-9ABF-4A6E-9E29-060990C7F2F4}" srcOrd="0" destOrd="0" presId="urn:microsoft.com/office/officeart/2005/8/layout/vList2"/>
    <dgm:cxn modelId="{B72C0411-0C0B-4637-B040-B04EFA604D9F}" srcId="{EE8B0F49-8F14-4A6D-9096-27B72F21176A}" destId="{318AFFA5-542E-4F5D-95DF-84A43A003E6A}" srcOrd="1" destOrd="0" parTransId="{8A8BDAD3-3866-4D12-B50A-C4170F117F88}" sibTransId="{4AAA9392-2FC9-400F-A9B2-160F6EB527F0}"/>
    <dgm:cxn modelId="{44950320-33A1-4B8B-BBB0-2CE57A1D98B9}" srcId="{EE8B0F49-8F14-4A6D-9096-27B72F21176A}" destId="{CB3E20E6-D980-42D4-95D0-57BA3AB53896}" srcOrd="0" destOrd="0" parTransId="{1C5818B8-7A0E-40BA-9A72-21AF9D028F73}" sibTransId="{EC6C7148-D521-4B53-8836-C90F58FC77EC}"/>
    <dgm:cxn modelId="{D7C5758C-4EDE-4BD8-881C-75CE33D3B95E}" type="presOf" srcId="{EE8B0F49-8F14-4A6D-9096-27B72F21176A}" destId="{66EF5268-C220-4EA4-8B90-A45D4ABB8F82}" srcOrd="0" destOrd="0" presId="urn:microsoft.com/office/officeart/2005/8/layout/vList2"/>
    <dgm:cxn modelId="{CEE60A48-A84A-44B4-B491-EB1979EDFBFD}" type="presParOf" srcId="{66EF5268-C220-4EA4-8B90-A45D4ABB8F82}" destId="{60579E07-9ABF-4A6E-9E29-060990C7F2F4}" srcOrd="0" destOrd="0" presId="urn:microsoft.com/office/officeart/2005/8/layout/vList2"/>
    <dgm:cxn modelId="{0AE10F8C-A7E8-4EA7-A691-B2A3F4E50D00}" type="presParOf" srcId="{66EF5268-C220-4EA4-8B90-A45D4ABB8F82}" destId="{6E5F41CC-97D5-4E0C-9220-BBDF8E9734C3}" srcOrd="1" destOrd="0" presId="urn:microsoft.com/office/officeart/2005/8/layout/vList2"/>
    <dgm:cxn modelId="{6359D83A-6D09-4833-8F3E-D0CECA24FD57}" type="presParOf" srcId="{66EF5268-C220-4EA4-8B90-A45D4ABB8F82}" destId="{4F473F3F-59B0-4489-BDF0-61CD709046D1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F711069-0EA1-4887-8682-2D37441E34B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B813BA-18A7-4186-A359-6D0622B51C14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100" b="1" dirty="0" smtClean="0"/>
            <a:t>Всероссийские конкурсы исследовательских работ  :</a:t>
          </a:r>
        </a:p>
        <a:p>
          <a:r>
            <a:rPr lang="ru-RU" sz="1100" b="1" dirty="0" smtClean="0"/>
            <a:t>«Первые шаги в науку», «Познание и творчество», «Наше наследие», «Калейдоскоп открытий», «Открытие», «Связь поколений», «Юный исследователь», «Юность. Наука. Культура», «Мои первые открытия»</a:t>
          </a:r>
        </a:p>
        <a:p>
          <a:endParaRPr lang="ru-RU" sz="1100" dirty="0"/>
        </a:p>
      </dgm:t>
    </dgm:pt>
    <dgm:pt modelId="{236DD95F-5383-435C-921D-92FDA92C185F}" type="parTrans" cxnId="{E9F29386-72C8-4ADC-9E7C-ED5E10E39819}">
      <dgm:prSet/>
      <dgm:spPr/>
      <dgm:t>
        <a:bodyPr/>
        <a:lstStyle/>
        <a:p>
          <a:endParaRPr lang="ru-RU"/>
        </a:p>
      </dgm:t>
    </dgm:pt>
    <dgm:pt modelId="{7A73724E-87D3-49D9-8857-1BD98C54D313}" type="sibTrans" cxnId="{E9F29386-72C8-4ADC-9E7C-ED5E10E39819}">
      <dgm:prSet/>
      <dgm:spPr/>
      <dgm:t>
        <a:bodyPr/>
        <a:lstStyle/>
        <a:p>
          <a:endParaRPr lang="ru-RU"/>
        </a:p>
      </dgm:t>
    </dgm:pt>
    <dgm:pt modelId="{B67082D6-95F1-4057-8204-EB64B134033B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b="1" dirty="0" smtClean="0"/>
            <a:t>Городская конференция молодых исследователей </a:t>
          </a:r>
        </a:p>
        <a:p>
          <a:r>
            <a:rPr lang="ru-RU" sz="1200" b="1" dirty="0" smtClean="0"/>
            <a:t>«Шаг в будущее»</a:t>
          </a:r>
          <a:endParaRPr lang="ru-RU" sz="1200" b="1" dirty="0"/>
        </a:p>
      </dgm:t>
    </dgm:pt>
    <dgm:pt modelId="{E60913E8-2C9A-4775-B9BB-0E479961332C}" type="parTrans" cxnId="{6DBCC6DB-89D4-402E-BCA1-77B1F45C9F49}">
      <dgm:prSet/>
      <dgm:spPr/>
      <dgm:t>
        <a:bodyPr/>
        <a:lstStyle/>
        <a:p>
          <a:endParaRPr lang="ru-RU"/>
        </a:p>
      </dgm:t>
    </dgm:pt>
    <dgm:pt modelId="{519FB5B6-A4AF-4FC9-B85E-CDF3E967A4B4}" type="sibTrans" cxnId="{6DBCC6DB-89D4-402E-BCA1-77B1F45C9F49}">
      <dgm:prSet/>
      <dgm:spPr/>
      <dgm:t>
        <a:bodyPr/>
        <a:lstStyle/>
        <a:p>
          <a:endParaRPr lang="ru-RU"/>
        </a:p>
      </dgm:t>
    </dgm:pt>
    <dgm:pt modelId="{126D7109-9A85-42F4-AB44-F3B138172427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100" b="1" dirty="0" smtClean="0"/>
            <a:t>Интернет - олимпиады:</a:t>
          </a:r>
        </a:p>
        <a:p>
          <a:r>
            <a:rPr lang="ru-RU" sz="1100" b="1" dirty="0" smtClean="0"/>
            <a:t>- УРФО - Международная Олимпиада по основам наук - </a:t>
          </a:r>
          <a:r>
            <a:rPr lang="ru-RU" sz="1100" b="1" dirty="0" err="1" smtClean="0"/>
            <a:t>Интернет-карусели</a:t>
          </a:r>
          <a:r>
            <a:rPr lang="ru-RU" sz="1100" b="1" dirty="0" smtClean="0"/>
            <a:t> по предметам; -«Эму» (начальная школа);  «</a:t>
          </a:r>
          <a:r>
            <a:rPr lang="ru-RU" sz="1100" b="1" dirty="0" err="1" smtClean="0"/>
            <a:t>Инфознайка</a:t>
          </a:r>
          <a:r>
            <a:rPr lang="ru-RU" sz="1100" b="1" dirty="0" smtClean="0"/>
            <a:t>»;  «Золотое руно»;  «</a:t>
          </a:r>
          <a:r>
            <a:rPr lang="ru-RU" sz="1100" b="1" dirty="0" err="1" smtClean="0"/>
            <a:t>КиТ</a:t>
          </a:r>
          <a:r>
            <a:rPr lang="ru-RU" sz="1100" b="1" dirty="0" smtClean="0"/>
            <a:t>»;  «Британский бульдог»; Проект «</a:t>
          </a:r>
          <a:r>
            <a:rPr lang="ru-RU" sz="1100" b="1" dirty="0" err="1" smtClean="0"/>
            <a:t>Грамотей+</a:t>
          </a:r>
          <a:r>
            <a:rPr lang="ru-RU" sz="1100" b="1" dirty="0" smtClean="0"/>
            <a:t>»;  Проект «Колосок»; «Экспресс»;  «</a:t>
          </a:r>
          <a:r>
            <a:rPr lang="ru-RU" sz="1100" b="1" dirty="0" err="1" smtClean="0"/>
            <a:t>ПроЛог</a:t>
          </a:r>
          <a:r>
            <a:rPr lang="ru-RU" sz="1100" b="1" dirty="0" smtClean="0"/>
            <a:t>»;  «</a:t>
          </a:r>
          <a:r>
            <a:rPr lang="ru-RU" sz="1100" b="1" dirty="0" err="1" smtClean="0"/>
            <a:t>ГрафIT</a:t>
          </a:r>
          <a:r>
            <a:rPr lang="ru-RU" sz="1100" b="1" dirty="0" smtClean="0"/>
            <a:t>»;  «</a:t>
          </a:r>
          <a:r>
            <a:rPr lang="ru-RU" sz="1100" b="1" dirty="0" err="1" smtClean="0"/>
            <a:t>ТопСлайд</a:t>
          </a:r>
          <a:r>
            <a:rPr lang="ru-RU" sz="1100" b="1" dirty="0" smtClean="0"/>
            <a:t>» и т.д.</a:t>
          </a:r>
          <a:endParaRPr lang="ru-RU" sz="1100" b="1" dirty="0"/>
        </a:p>
      </dgm:t>
    </dgm:pt>
    <dgm:pt modelId="{146F2F95-25F6-423B-8FCA-5456B8152B43}" type="parTrans" cxnId="{0C05036E-5271-43B0-AE02-00980A6F74D3}">
      <dgm:prSet/>
      <dgm:spPr/>
      <dgm:t>
        <a:bodyPr/>
        <a:lstStyle/>
        <a:p>
          <a:endParaRPr lang="ru-RU"/>
        </a:p>
      </dgm:t>
    </dgm:pt>
    <dgm:pt modelId="{D132F778-A2A8-4ADA-A0FF-ADA6B5D74E9C}" type="sibTrans" cxnId="{0C05036E-5271-43B0-AE02-00980A6F74D3}">
      <dgm:prSet/>
      <dgm:spPr/>
      <dgm:t>
        <a:bodyPr/>
        <a:lstStyle/>
        <a:p>
          <a:endParaRPr lang="ru-RU"/>
        </a:p>
      </dgm:t>
    </dgm:pt>
    <dgm:pt modelId="{D00C6D4E-5E68-4F61-B48A-3AA4D5D130C5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b="1" dirty="0" smtClean="0"/>
            <a:t>Городская Декада технологии</a:t>
          </a:r>
          <a:endParaRPr lang="ru-RU" sz="1200" b="1" dirty="0"/>
        </a:p>
      </dgm:t>
    </dgm:pt>
    <dgm:pt modelId="{65D73624-FEDB-4235-8542-BF096642870F}" type="parTrans" cxnId="{04E3D5DA-237F-49A5-B26C-6D5129630970}">
      <dgm:prSet/>
      <dgm:spPr/>
      <dgm:t>
        <a:bodyPr/>
        <a:lstStyle/>
        <a:p>
          <a:endParaRPr lang="ru-RU"/>
        </a:p>
      </dgm:t>
    </dgm:pt>
    <dgm:pt modelId="{10FFD321-62E0-42EF-9ECE-4572B10E2217}" type="sibTrans" cxnId="{04E3D5DA-237F-49A5-B26C-6D5129630970}">
      <dgm:prSet/>
      <dgm:spPr/>
      <dgm:t>
        <a:bodyPr/>
        <a:lstStyle/>
        <a:p>
          <a:endParaRPr lang="ru-RU"/>
        </a:p>
      </dgm:t>
    </dgm:pt>
    <dgm:pt modelId="{70B07CFB-C75D-423E-89F1-265AA9348F69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200" b="1" dirty="0" smtClean="0"/>
            <a:t>Экономическая игра для обучающихся социально-экономического профиля</a:t>
          </a:r>
          <a:endParaRPr lang="ru-RU" sz="1200" b="1" dirty="0"/>
        </a:p>
      </dgm:t>
    </dgm:pt>
    <dgm:pt modelId="{485D1738-C16E-4CA9-8121-0CB3769F3077}" type="parTrans" cxnId="{2C00BDFC-2712-42CA-8E0B-3A4544CE7227}">
      <dgm:prSet/>
      <dgm:spPr/>
      <dgm:t>
        <a:bodyPr/>
        <a:lstStyle/>
        <a:p>
          <a:endParaRPr lang="ru-RU"/>
        </a:p>
      </dgm:t>
    </dgm:pt>
    <dgm:pt modelId="{409283BA-C718-4ED2-A2F0-2F0675BF2C24}" type="sibTrans" cxnId="{2C00BDFC-2712-42CA-8E0B-3A4544CE7227}">
      <dgm:prSet/>
      <dgm:spPr/>
      <dgm:t>
        <a:bodyPr/>
        <a:lstStyle/>
        <a:p>
          <a:endParaRPr lang="ru-RU"/>
        </a:p>
      </dgm:t>
    </dgm:pt>
    <dgm:pt modelId="{EFE818B4-E348-44AB-96EE-FEE2426DD59B}" type="pres">
      <dgm:prSet presAssocID="{BF711069-0EA1-4887-8682-2D37441E34B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E45B97C-FDE8-4BE1-8E01-161C0FBEE7C3}" type="pres">
      <dgm:prSet presAssocID="{80B813BA-18A7-4186-A359-6D0622B51C14}" presName="node" presStyleLbl="node1" presStyleIdx="0" presStyleCnt="5" custScaleY="104656" custLinFactNeighborX="2623" custLinFactNeighborY="-10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93BCAA-2507-4A28-97C1-CB2556B8D70B}" type="pres">
      <dgm:prSet presAssocID="{7A73724E-87D3-49D9-8857-1BD98C54D313}" presName="sibTrans" presStyleCnt="0"/>
      <dgm:spPr/>
    </dgm:pt>
    <dgm:pt modelId="{F86BE8B8-E31C-42EE-BD32-3630159C238F}" type="pres">
      <dgm:prSet presAssocID="{B67082D6-95F1-4057-8204-EB64B134033B}" presName="node" presStyleLbl="node1" presStyleIdx="1" presStyleCnt="5" custScaleY="52722" custLinFactNeighborX="2787" custLinFactNeighborY="-281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019F77-4323-4A62-A232-8921C7D52EDE}" type="pres">
      <dgm:prSet presAssocID="{519FB5B6-A4AF-4FC9-B85E-CDF3E967A4B4}" presName="sibTrans" presStyleCnt="0"/>
      <dgm:spPr/>
    </dgm:pt>
    <dgm:pt modelId="{5FD45017-1F4A-4006-9BC3-8F5EBA39AC33}" type="pres">
      <dgm:prSet presAssocID="{126D7109-9A85-42F4-AB44-F3B138172427}" presName="node" presStyleLbl="node1" presStyleIdx="2" presStyleCnt="5" custScaleY="104656" custLinFactNeighborX="328" custLinFactNeighborY="-10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2A29E2-ABA0-4E38-AA72-49F9091FAEEC}" type="pres">
      <dgm:prSet presAssocID="{D132F778-A2A8-4ADA-A0FF-ADA6B5D74E9C}" presName="sibTrans" presStyleCnt="0"/>
      <dgm:spPr/>
    </dgm:pt>
    <dgm:pt modelId="{A8A4BDE1-7C8D-452E-B79A-8F2CD7A97B7C}" type="pres">
      <dgm:prSet presAssocID="{D00C6D4E-5E68-4F61-B48A-3AA4D5D130C5}" presName="node" presStyleLbl="node1" presStyleIdx="3" presStyleCnt="5" custScaleY="36055" custLinFactNeighborX="-7787" custLinFactNeighborY="-142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B13C3A-935D-4B1D-A1FE-106766B60D13}" type="pres">
      <dgm:prSet presAssocID="{10FFD321-62E0-42EF-9ECE-4572B10E2217}" presName="sibTrans" presStyleCnt="0"/>
      <dgm:spPr/>
    </dgm:pt>
    <dgm:pt modelId="{B36175A5-1F3A-4F11-B997-7F256874D991}" type="pres">
      <dgm:prSet presAssocID="{70B07CFB-C75D-423E-89F1-265AA9348F69}" presName="node" presStyleLbl="node1" presStyleIdx="4" presStyleCnt="5" custScaleY="36055" custLinFactNeighborX="5492" custLinFactNeighborY="-142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253B36-71D8-44F5-BEE9-6BF0692C1B65}" type="presOf" srcId="{80B813BA-18A7-4186-A359-6D0622B51C14}" destId="{8E45B97C-FDE8-4BE1-8E01-161C0FBEE7C3}" srcOrd="0" destOrd="0" presId="urn:microsoft.com/office/officeart/2005/8/layout/default"/>
    <dgm:cxn modelId="{E9F29386-72C8-4ADC-9E7C-ED5E10E39819}" srcId="{BF711069-0EA1-4887-8682-2D37441E34BD}" destId="{80B813BA-18A7-4186-A359-6D0622B51C14}" srcOrd="0" destOrd="0" parTransId="{236DD95F-5383-435C-921D-92FDA92C185F}" sibTransId="{7A73724E-87D3-49D9-8857-1BD98C54D313}"/>
    <dgm:cxn modelId="{0C05036E-5271-43B0-AE02-00980A6F74D3}" srcId="{BF711069-0EA1-4887-8682-2D37441E34BD}" destId="{126D7109-9A85-42F4-AB44-F3B138172427}" srcOrd="2" destOrd="0" parTransId="{146F2F95-25F6-423B-8FCA-5456B8152B43}" sibTransId="{D132F778-A2A8-4ADA-A0FF-ADA6B5D74E9C}"/>
    <dgm:cxn modelId="{2C00BDFC-2712-42CA-8E0B-3A4544CE7227}" srcId="{BF711069-0EA1-4887-8682-2D37441E34BD}" destId="{70B07CFB-C75D-423E-89F1-265AA9348F69}" srcOrd="4" destOrd="0" parTransId="{485D1738-C16E-4CA9-8121-0CB3769F3077}" sibTransId="{409283BA-C718-4ED2-A2F0-2F0675BF2C24}"/>
    <dgm:cxn modelId="{627BAF1D-61B7-401D-9A85-CD12167DF0F5}" type="presOf" srcId="{126D7109-9A85-42F4-AB44-F3B138172427}" destId="{5FD45017-1F4A-4006-9BC3-8F5EBA39AC33}" srcOrd="0" destOrd="0" presId="urn:microsoft.com/office/officeart/2005/8/layout/default"/>
    <dgm:cxn modelId="{A8B2A544-4B2F-4F18-9150-23687F940FAC}" type="presOf" srcId="{D00C6D4E-5E68-4F61-B48A-3AA4D5D130C5}" destId="{A8A4BDE1-7C8D-452E-B79A-8F2CD7A97B7C}" srcOrd="0" destOrd="0" presId="urn:microsoft.com/office/officeart/2005/8/layout/default"/>
    <dgm:cxn modelId="{819F7ED8-EFEE-492B-A2FA-877D9C333E37}" type="presOf" srcId="{70B07CFB-C75D-423E-89F1-265AA9348F69}" destId="{B36175A5-1F3A-4F11-B997-7F256874D991}" srcOrd="0" destOrd="0" presId="urn:microsoft.com/office/officeart/2005/8/layout/default"/>
    <dgm:cxn modelId="{09AD84A2-E6B2-43A3-9B17-0268FE0735DE}" type="presOf" srcId="{BF711069-0EA1-4887-8682-2D37441E34BD}" destId="{EFE818B4-E348-44AB-96EE-FEE2426DD59B}" srcOrd="0" destOrd="0" presId="urn:microsoft.com/office/officeart/2005/8/layout/default"/>
    <dgm:cxn modelId="{394EC4F6-3D3E-472C-8F61-B4CB0AF240CF}" type="presOf" srcId="{B67082D6-95F1-4057-8204-EB64B134033B}" destId="{F86BE8B8-E31C-42EE-BD32-3630159C238F}" srcOrd="0" destOrd="0" presId="urn:microsoft.com/office/officeart/2005/8/layout/default"/>
    <dgm:cxn modelId="{04E3D5DA-237F-49A5-B26C-6D5129630970}" srcId="{BF711069-0EA1-4887-8682-2D37441E34BD}" destId="{D00C6D4E-5E68-4F61-B48A-3AA4D5D130C5}" srcOrd="3" destOrd="0" parTransId="{65D73624-FEDB-4235-8542-BF096642870F}" sibTransId="{10FFD321-62E0-42EF-9ECE-4572B10E2217}"/>
    <dgm:cxn modelId="{6DBCC6DB-89D4-402E-BCA1-77B1F45C9F49}" srcId="{BF711069-0EA1-4887-8682-2D37441E34BD}" destId="{B67082D6-95F1-4057-8204-EB64B134033B}" srcOrd="1" destOrd="0" parTransId="{E60913E8-2C9A-4775-B9BB-0E479961332C}" sibTransId="{519FB5B6-A4AF-4FC9-B85E-CDF3E967A4B4}"/>
    <dgm:cxn modelId="{C385FDBF-DDCD-4121-ADD0-AB8A9F15E081}" type="presParOf" srcId="{EFE818B4-E348-44AB-96EE-FEE2426DD59B}" destId="{8E45B97C-FDE8-4BE1-8E01-161C0FBEE7C3}" srcOrd="0" destOrd="0" presId="urn:microsoft.com/office/officeart/2005/8/layout/default"/>
    <dgm:cxn modelId="{C7B74DAA-8136-424B-913D-D9E8B69490CC}" type="presParOf" srcId="{EFE818B4-E348-44AB-96EE-FEE2426DD59B}" destId="{3793BCAA-2507-4A28-97C1-CB2556B8D70B}" srcOrd="1" destOrd="0" presId="urn:microsoft.com/office/officeart/2005/8/layout/default"/>
    <dgm:cxn modelId="{17313745-17E5-4597-B0A6-A64C2B11D09B}" type="presParOf" srcId="{EFE818B4-E348-44AB-96EE-FEE2426DD59B}" destId="{F86BE8B8-E31C-42EE-BD32-3630159C238F}" srcOrd="2" destOrd="0" presId="urn:microsoft.com/office/officeart/2005/8/layout/default"/>
    <dgm:cxn modelId="{98B8A320-C946-4FFA-9385-AFE5C82BF303}" type="presParOf" srcId="{EFE818B4-E348-44AB-96EE-FEE2426DD59B}" destId="{09019F77-4323-4A62-A232-8921C7D52EDE}" srcOrd="3" destOrd="0" presId="urn:microsoft.com/office/officeart/2005/8/layout/default"/>
    <dgm:cxn modelId="{8AD2AEC6-6169-438B-B2BF-80E6B0BE2638}" type="presParOf" srcId="{EFE818B4-E348-44AB-96EE-FEE2426DD59B}" destId="{5FD45017-1F4A-4006-9BC3-8F5EBA39AC33}" srcOrd="4" destOrd="0" presId="urn:microsoft.com/office/officeart/2005/8/layout/default"/>
    <dgm:cxn modelId="{728E4919-BA56-4CEE-B093-4A93026A1891}" type="presParOf" srcId="{EFE818B4-E348-44AB-96EE-FEE2426DD59B}" destId="{3A2A29E2-ABA0-4E38-AA72-49F9091FAEEC}" srcOrd="5" destOrd="0" presId="urn:microsoft.com/office/officeart/2005/8/layout/default"/>
    <dgm:cxn modelId="{99D34C90-506E-4288-A9C8-6FA3776BEBBA}" type="presParOf" srcId="{EFE818B4-E348-44AB-96EE-FEE2426DD59B}" destId="{A8A4BDE1-7C8D-452E-B79A-8F2CD7A97B7C}" srcOrd="6" destOrd="0" presId="urn:microsoft.com/office/officeart/2005/8/layout/default"/>
    <dgm:cxn modelId="{7C3C8124-40A2-48D1-BD89-CA1461E27A99}" type="presParOf" srcId="{EFE818B4-E348-44AB-96EE-FEE2426DD59B}" destId="{67B13C3A-935D-4B1D-A1FE-106766B60D13}" srcOrd="7" destOrd="0" presId="urn:microsoft.com/office/officeart/2005/8/layout/default"/>
    <dgm:cxn modelId="{42CCB34E-294C-48EC-A473-5EBA6518F647}" type="presParOf" srcId="{EFE818B4-E348-44AB-96EE-FEE2426DD59B}" destId="{B36175A5-1F3A-4F11-B997-7F256874D99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E0ADF8B-7663-4BD6-8426-E9C15763B4C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5FFAAF-BD29-486F-A739-3ADC661A5BDD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latin typeface="+mj-lt"/>
            </a:rPr>
            <a:t>Тюменская государственная медицинская академия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+mj-lt"/>
          </a:endParaRPr>
        </a:p>
        <a:p>
          <a:pPr defTabSz="2089150">
            <a:lnSpc>
              <a:spcPct val="90000"/>
            </a:lnSpc>
          </a:pPr>
          <a:endParaRPr lang="ru-RU" dirty="0"/>
        </a:p>
      </dgm:t>
    </dgm:pt>
    <dgm:pt modelId="{1B64481A-D1CB-452B-868E-AB700BB4E13A}" type="parTrans" cxnId="{57712D00-E0AA-4BC7-98F3-D1E11DB5E11B}">
      <dgm:prSet/>
      <dgm:spPr/>
      <dgm:t>
        <a:bodyPr/>
        <a:lstStyle/>
        <a:p>
          <a:endParaRPr lang="ru-RU"/>
        </a:p>
      </dgm:t>
    </dgm:pt>
    <dgm:pt modelId="{79E0D3DF-0F3F-4A07-8097-5E8C761241B0}" type="sibTrans" cxnId="{57712D00-E0AA-4BC7-98F3-D1E11DB5E11B}">
      <dgm:prSet/>
      <dgm:spPr/>
      <dgm:t>
        <a:bodyPr/>
        <a:lstStyle/>
        <a:p>
          <a:endParaRPr lang="ru-RU"/>
        </a:p>
      </dgm:t>
    </dgm:pt>
    <dgm:pt modelId="{01AED7DE-09BA-4979-8E72-6C787BA8FE7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lvl="0" fontAlgn="base">
            <a:spcBef>
              <a:spcPct val="0"/>
            </a:spcBef>
            <a:spcAft>
              <a:spcPct val="0"/>
            </a:spcAft>
          </a:pPr>
          <a:r>
            <a:rPr lang="ru-RU" sz="1800" b="1" dirty="0" smtClean="0">
              <a:latin typeface="+mj-lt"/>
            </a:rPr>
            <a:t>Уральский государственный экономический университет</a:t>
          </a:r>
        </a:p>
        <a:p>
          <a:pPr lvl="0" fontAlgn="base">
            <a:spcBef>
              <a:spcPct val="0"/>
            </a:spcBef>
            <a:spcAft>
              <a:spcPct val="0"/>
            </a:spcAft>
          </a:pPr>
          <a:r>
            <a:rPr lang="ru-RU" sz="1600" b="1" i="1" dirty="0" smtClean="0">
              <a:latin typeface="+mj-lt"/>
            </a:rPr>
            <a:t>г. Екатеринбург </a:t>
          </a:r>
          <a:endParaRPr lang="ru-RU" dirty="0"/>
        </a:p>
      </dgm:t>
    </dgm:pt>
    <dgm:pt modelId="{3E959A15-3D5C-4075-AE64-A8AD8B37A36E}" type="parTrans" cxnId="{8FFEF009-36E6-48F7-9C60-9F76A04535A9}">
      <dgm:prSet/>
      <dgm:spPr/>
      <dgm:t>
        <a:bodyPr/>
        <a:lstStyle/>
        <a:p>
          <a:endParaRPr lang="ru-RU"/>
        </a:p>
      </dgm:t>
    </dgm:pt>
    <dgm:pt modelId="{EE5CB879-B9CD-43E4-87AF-AAA5970D73A7}" type="sibTrans" cxnId="{8FFEF009-36E6-48F7-9C60-9F76A04535A9}">
      <dgm:prSet/>
      <dgm:spPr/>
      <dgm:t>
        <a:bodyPr/>
        <a:lstStyle/>
        <a:p>
          <a:endParaRPr lang="ru-RU"/>
        </a:p>
      </dgm:t>
    </dgm:pt>
    <dgm:pt modelId="{EF22AFDB-865E-495C-95C9-557EF63356D2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err="1" smtClean="0">
              <a:latin typeface="+mj-lt"/>
            </a:rPr>
            <a:t>Сургутский</a:t>
          </a:r>
          <a:r>
            <a:rPr lang="ru-RU" sz="1800" b="1" dirty="0" smtClean="0">
              <a:latin typeface="+mj-lt"/>
            </a:rPr>
            <a:t> государственный университет 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+mj-lt"/>
          </a:endParaRPr>
        </a:p>
        <a:p>
          <a:pPr defTabSz="2089150">
            <a:lnSpc>
              <a:spcPct val="90000"/>
            </a:lnSpc>
          </a:pPr>
          <a:endParaRPr lang="ru-RU" dirty="0"/>
        </a:p>
      </dgm:t>
    </dgm:pt>
    <dgm:pt modelId="{D99A8AFA-53C4-44AF-B655-31084DD24FD9}" type="parTrans" cxnId="{CBDEBC17-96BF-414A-955D-1F7457ED4E74}">
      <dgm:prSet/>
      <dgm:spPr/>
      <dgm:t>
        <a:bodyPr/>
        <a:lstStyle/>
        <a:p>
          <a:endParaRPr lang="ru-RU"/>
        </a:p>
      </dgm:t>
    </dgm:pt>
    <dgm:pt modelId="{46F6F2B8-97B9-4054-B58E-0EB9D32E228F}" type="sibTrans" cxnId="{CBDEBC17-96BF-414A-955D-1F7457ED4E74}">
      <dgm:prSet/>
      <dgm:spPr/>
      <dgm:t>
        <a:bodyPr/>
        <a:lstStyle/>
        <a:p>
          <a:endParaRPr lang="ru-RU"/>
        </a:p>
      </dgm:t>
    </dgm:pt>
    <dgm:pt modelId="{2C071384-DCB6-4DA6-9791-A305EEE6812A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effectLst/>
              <a:latin typeface="+mj-lt"/>
            </a:rPr>
            <a:t>Югорский физико-математический лицей-интернат, </a:t>
          </a:r>
        </a:p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1" u="none" strike="noStrike" cap="none" normalizeH="0" baseline="0" dirty="0" smtClean="0">
              <a:ln>
                <a:noFill/>
              </a:ln>
              <a:effectLst/>
              <a:latin typeface="+mj-lt"/>
            </a:rPr>
            <a:t>г. Ханты-Мансийск</a:t>
          </a:r>
        </a:p>
        <a:p>
          <a:endParaRPr lang="ru-RU" dirty="0"/>
        </a:p>
      </dgm:t>
    </dgm:pt>
    <dgm:pt modelId="{CF5A5EE7-E658-4843-9555-368E174CD3AD}" type="parTrans" cxnId="{941A8F33-9F4E-4722-9EEC-DD04970DD33B}">
      <dgm:prSet/>
      <dgm:spPr/>
      <dgm:t>
        <a:bodyPr/>
        <a:lstStyle/>
        <a:p>
          <a:endParaRPr lang="ru-RU"/>
        </a:p>
      </dgm:t>
    </dgm:pt>
    <dgm:pt modelId="{30562FFD-6E43-45EF-9495-25DCC9E8A448}" type="sibTrans" cxnId="{941A8F33-9F4E-4722-9EEC-DD04970DD33B}">
      <dgm:prSet/>
      <dgm:spPr/>
      <dgm:t>
        <a:bodyPr/>
        <a:lstStyle/>
        <a:p>
          <a:endParaRPr lang="ru-RU"/>
        </a:p>
      </dgm:t>
    </dgm:pt>
    <dgm:pt modelId="{E2D4900A-F1D9-47CA-98CC-78AE2A2DF96C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latin typeface="+mj-lt"/>
            </a:rPr>
            <a:t>Московский государственный технический университет радиотехники, электроники и автоматики</a:t>
          </a:r>
          <a:endParaRPr kumimoji="0" lang="ru-RU" sz="1600" b="1" i="0" u="none" strike="noStrike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+mj-lt"/>
          </a:endParaRPr>
        </a:p>
        <a:p>
          <a:pPr defTabSz="1955800">
            <a:lnSpc>
              <a:spcPct val="90000"/>
            </a:lnSpc>
          </a:pPr>
          <a:endParaRPr lang="ru-RU" dirty="0"/>
        </a:p>
      </dgm:t>
    </dgm:pt>
    <dgm:pt modelId="{86E69DD4-F2F9-4609-9F4C-8C7DAEB36FDB}" type="parTrans" cxnId="{A5BECAD9-7FF5-408B-AA1D-17E8F76298F7}">
      <dgm:prSet/>
      <dgm:spPr/>
      <dgm:t>
        <a:bodyPr/>
        <a:lstStyle/>
        <a:p>
          <a:endParaRPr lang="ru-RU"/>
        </a:p>
      </dgm:t>
    </dgm:pt>
    <dgm:pt modelId="{C4138205-A780-499F-A4E0-18012A7C0E45}" type="sibTrans" cxnId="{A5BECAD9-7FF5-408B-AA1D-17E8F76298F7}">
      <dgm:prSet/>
      <dgm:spPr/>
      <dgm:t>
        <a:bodyPr/>
        <a:lstStyle/>
        <a:p>
          <a:endParaRPr lang="ru-RU"/>
        </a:p>
      </dgm:t>
    </dgm:pt>
    <dgm:pt modelId="{DADF4EC9-1559-4F2B-8660-BDEDDC361DA0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latin typeface="+mj-lt"/>
            </a:rPr>
            <a:t>Санкт-Петербургский гуманитарный университет профсоюзов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+mj-lt"/>
          </a:endParaRPr>
        </a:p>
        <a:p>
          <a:pPr defTabSz="2311400">
            <a:lnSpc>
              <a:spcPct val="90000"/>
            </a:lnSpc>
          </a:pPr>
          <a:endParaRPr lang="ru-RU" dirty="0"/>
        </a:p>
      </dgm:t>
    </dgm:pt>
    <dgm:pt modelId="{4A909CD0-46A1-4848-9DBF-910D4DC477CB}" type="parTrans" cxnId="{227DAFD8-D582-417F-8825-7072BC35EEDF}">
      <dgm:prSet/>
      <dgm:spPr/>
      <dgm:t>
        <a:bodyPr/>
        <a:lstStyle/>
        <a:p>
          <a:endParaRPr lang="ru-RU"/>
        </a:p>
      </dgm:t>
    </dgm:pt>
    <dgm:pt modelId="{283D0956-C21D-43A2-9FDB-BE22375E98FA}" type="sibTrans" cxnId="{227DAFD8-D582-417F-8825-7072BC35EEDF}">
      <dgm:prSet/>
      <dgm:spPr/>
      <dgm:t>
        <a:bodyPr/>
        <a:lstStyle/>
        <a:p>
          <a:endParaRPr lang="ru-RU"/>
        </a:p>
      </dgm:t>
    </dgm:pt>
    <dgm:pt modelId="{BCB479F6-E7E7-4359-800B-00C6A5FB3F54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lvl="0" fontAlgn="base">
            <a:spcBef>
              <a:spcPct val="0"/>
            </a:spcBef>
            <a:spcAft>
              <a:spcPct val="0"/>
            </a:spcAft>
          </a:pPr>
          <a:r>
            <a:rPr lang="ru-RU" sz="1800" b="1" dirty="0" smtClean="0">
              <a:latin typeface="+mj-lt"/>
            </a:rPr>
            <a:t>Окружной бизнес-инкубатор,</a:t>
          </a:r>
        </a:p>
        <a:p>
          <a:pPr lvl="0" fontAlgn="base">
            <a:spcBef>
              <a:spcPct val="0"/>
            </a:spcBef>
            <a:spcAft>
              <a:spcPct val="0"/>
            </a:spcAft>
          </a:pPr>
          <a:r>
            <a:rPr lang="ru-RU" sz="1800" b="1" dirty="0" smtClean="0">
              <a:latin typeface="+mj-lt"/>
            </a:rPr>
            <a:t> </a:t>
          </a:r>
          <a:r>
            <a:rPr lang="ru-RU" sz="1600" b="1" i="1" dirty="0" smtClean="0">
              <a:latin typeface="+mj-lt"/>
            </a:rPr>
            <a:t>г. Ханты-Мансийск</a:t>
          </a:r>
          <a:endParaRPr kumimoji="0" lang="ru-RU" sz="1600" b="1" i="1" u="none" strike="noStrike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+mj-lt"/>
          </a:endParaRPr>
        </a:p>
        <a:p>
          <a:endParaRPr lang="ru-RU" dirty="0"/>
        </a:p>
      </dgm:t>
    </dgm:pt>
    <dgm:pt modelId="{C7A0F669-0924-433D-A2F7-47B8F42D2CC6}" type="parTrans" cxnId="{9267042E-C634-4F28-9B41-DB5148DBBA3C}">
      <dgm:prSet/>
      <dgm:spPr/>
      <dgm:t>
        <a:bodyPr/>
        <a:lstStyle/>
        <a:p>
          <a:endParaRPr lang="ru-RU"/>
        </a:p>
      </dgm:t>
    </dgm:pt>
    <dgm:pt modelId="{A8C58DE2-3A80-40A1-9890-32B3A324D4A6}" type="sibTrans" cxnId="{9267042E-C634-4F28-9B41-DB5148DBBA3C}">
      <dgm:prSet/>
      <dgm:spPr/>
      <dgm:t>
        <a:bodyPr/>
        <a:lstStyle/>
        <a:p>
          <a:endParaRPr lang="ru-RU"/>
        </a:p>
      </dgm:t>
    </dgm:pt>
    <dgm:pt modelId="{849116C5-B28F-4FE1-8449-7FAF5A9AD747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defTabSz="2311400">
            <a:lnSpc>
              <a:spcPct val="90000"/>
            </a:lnSpc>
          </a:pPr>
          <a:r>
            <a:rPr lang="ru-RU" sz="1800" b="1" dirty="0" smtClean="0">
              <a:latin typeface="+mj-lt"/>
            </a:rPr>
            <a:t>Открытый лицей «Всероссийская Заочная Многопредметная Школа (ОЛВЗМШ), МГУ, </a:t>
          </a:r>
        </a:p>
        <a:p>
          <a:pPr defTabSz="2311400">
            <a:lnSpc>
              <a:spcPct val="90000"/>
            </a:lnSpc>
          </a:pPr>
          <a:r>
            <a:rPr lang="ru-RU" sz="1600" b="1" i="1" dirty="0" smtClean="0">
              <a:latin typeface="+mj-lt"/>
            </a:rPr>
            <a:t>г. Москва </a:t>
          </a:r>
          <a:endParaRPr lang="ru-RU" sz="1600" i="1" dirty="0"/>
        </a:p>
      </dgm:t>
    </dgm:pt>
    <dgm:pt modelId="{C5BD809C-7E2B-4BBB-9C01-1205FD322DDA}" type="parTrans" cxnId="{C7AED4D9-E646-4A55-B308-C975282E5F9C}">
      <dgm:prSet/>
      <dgm:spPr/>
      <dgm:t>
        <a:bodyPr/>
        <a:lstStyle/>
        <a:p>
          <a:endParaRPr lang="ru-RU"/>
        </a:p>
      </dgm:t>
    </dgm:pt>
    <dgm:pt modelId="{245F4F3A-465E-401B-B127-D3780FEC775C}" type="sibTrans" cxnId="{C7AED4D9-E646-4A55-B308-C975282E5F9C}">
      <dgm:prSet/>
      <dgm:spPr/>
      <dgm:t>
        <a:bodyPr/>
        <a:lstStyle/>
        <a:p>
          <a:endParaRPr lang="ru-RU"/>
        </a:p>
      </dgm:t>
    </dgm:pt>
    <dgm:pt modelId="{6C33184F-5978-4478-AF1F-0BADA8FB3E78}" type="pres">
      <dgm:prSet presAssocID="{4E0ADF8B-7663-4BD6-8426-E9C15763B4C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E0E762-6427-4F67-91B1-AADA091E95DB}" type="pres">
      <dgm:prSet presAssocID="{255FFAAF-BD29-486F-A739-3ADC661A5BDD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BB39E4-1C95-4C96-A297-D37387762713}" type="pres">
      <dgm:prSet presAssocID="{79E0D3DF-0F3F-4A07-8097-5E8C761241B0}" presName="sibTrans" presStyleCnt="0"/>
      <dgm:spPr/>
    </dgm:pt>
    <dgm:pt modelId="{10C75F6F-25B0-485B-AC31-B185CD2298D7}" type="pres">
      <dgm:prSet presAssocID="{01AED7DE-09BA-4979-8E72-6C787BA8FE73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369B5F-57F0-4517-9724-2011DF74735B}" type="pres">
      <dgm:prSet presAssocID="{EE5CB879-B9CD-43E4-87AF-AAA5970D73A7}" presName="sibTrans" presStyleCnt="0"/>
      <dgm:spPr/>
    </dgm:pt>
    <dgm:pt modelId="{BF563E9A-32F1-4544-AE8A-A94F60E05319}" type="pres">
      <dgm:prSet presAssocID="{EF22AFDB-865E-495C-95C9-557EF63356D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2A17D9-A51C-4C14-9363-481B64568273}" type="pres">
      <dgm:prSet presAssocID="{46F6F2B8-97B9-4054-B58E-0EB9D32E228F}" presName="sibTrans" presStyleCnt="0"/>
      <dgm:spPr/>
    </dgm:pt>
    <dgm:pt modelId="{F208D2E2-6D17-428F-AD63-C2CA3AD15356}" type="pres">
      <dgm:prSet presAssocID="{2C071384-DCB6-4DA6-9791-A305EEE6812A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205F28-A360-4326-B0A0-CB6A8C507535}" type="pres">
      <dgm:prSet presAssocID="{30562FFD-6E43-45EF-9495-25DCC9E8A448}" presName="sibTrans" presStyleCnt="0"/>
      <dgm:spPr/>
    </dgm:pt>
    <dgm:pt modelId="{DF08E47F-D144-49FE-9EBF-57470333886F}" type="pres">
      <dgm:prSet presAssocID="{E2D4900A-F1D9-47CA-98CC-78AE2A2DF96C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E8160E-F3D3-4600-8147-DFBE21FCF0C1}" type="pres">
      <dgm:prSet presAssocID="{C4138205-A780-499F-A4E0-18012A7C0E45}" presName="sibTrans" presStyleCnt="0"/>
      <dgm:spPr/>
    </dgm:pt>
    <dgm:pt modelId="{D9117AAA-F564-485F-B9C5-92F763A28B73}" type="pres">
      <dgm:prSet presAssocID="{BCB479F6-E7E7-4359-800B-00C6A5FB3F54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393E75-DC54-4C67-BB23-A770218DC680}" type="pres">
      <dgm:prSet presAssocID="{A8C58DE2-3A80-40A1-9890-32B3A324D4A6}" presName="sibTrans" presStyleCnt="0"/>
      <dgm:spPr/>
    </dgm:pt>
    <dgm:pt modelId="{EF14C90A-CA83-4600-B6EC-750B2EFAD0F1}" type="pres">
      <dgm:prSet presAssocID="{DADF4EC9-1559-4F2B-8660-BDEDDC361DA0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3D9290-E6D6-4507-92E2-91BFE98C9C9F}" type="pres">
      <dgm:prSet presAssocID="{283D0956-C21D-43A2-9FDB-BE22375E98FA}" presName="sibTrans" presStyleCnt="0"/>
      <dgm:spPr/>
    </dgm:pt>
    <dgm:pt modelId="{3636795B-33F5-4FBD-BB02-F9C947B0D960}" type="pres">
      <dgm:prSet presAssocID="{849116C5-B28F-4FE1-8449-7FAF5A9AD747}" presName="node" presStyleLbl="node1" presStyleIdx="7" presStyleCnt="8" custLinFactNeighborX="1318" custLinFactNeighborY="1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6639FB-8953-412A-B8AC-EEE16C8EA166}" type="presOf" srcId="{E2D4900A-F1D9-47CA-98CC-78AE2A2DF96C}" destId="{DF08E47F-D144-49FE-9EBF-57470333886F}" srcOrd="0" destOrd="0" presId="urn:microsoft.com/office/officeart/2005/8/layout/default"/>
    <dgm:cxn modelId="{F497817C-26CE-4F44-86A0-272D519E704C}" type="presOf" srcId="{DADF4EC9-1559-4F2B-8660-BDEDDC361DA0}" destId="{EF14C90A-CA83-4600-B6EC-750B2EFAD0F1}" srcOrd="0" destOrd="0" presId="urn:microsoft.com/office/officeart/2005/8/layout/default"/>
    <dgm:cxn modelId="{C7AED4D9-E646-4A55-B308-C975282E5F9C}" srcId="{4E0ADF8B-7663-4BD6-8426-E9C15763B4C1}" destId="{849116C5-B28F-4FE1-8449-7FAF5A9AD747}" srcOrd="7" destOrd="0" parTransId="{C5BD809C-7E2B-4BBB-9C01-1205FD322DDA}" sibTransId="{245F4F3A-465E-401B-B127-D3780FEC775C}"/>
    <dgm:cxn modelId="{27654F33-FA2A-43FD-9043-B08DF4C151EA}" type="presOf" srcId="{849116C5-B28F-4FE1-8449-7FAF5A9AD747}" destId="{3636795B-33F5-4FBD-BB02-F9C947B0D960}" srcOrd="0" destOrd="0" presId="urn:microsoft.com/office/officeart/2005/8/layout/default"/>
    <dgm:cxn modelId="{8FFEF009-36E6-48F7-9C60-9F76A04535A9}" srcId="{4E0ADF8B-7663-4BD6-8426-E9C15763B4C1}" destId="{01AED7DE-09BA-4979-8E72-6C787BA8FE73}" srcOrd="1" destOrd="0" parTransId="{3E959A15-3D5C-4075-AE64-A8AD8B37A36E}" sibTransId="{EE5CB879-B9CD-43E4-87AF-AAA5970D73A7}"/>
    <dgm:cxn modelId="{227DAFD8-D582-417F-8825-7072BC35EEDF}" srcId="{4E0ADF8B-7663-4BD6-8426-E9C15763B4C1}" destId="{DADF4EC9-1559-4F2B-8660-BDEDDC361DA0}" srcOrd="6" destOrd="0" parTransId="{4A909CD0-46A1-4848-9DBF-910D4DC477CB}" sibTransId="{283D0956-C21D-43A2-9FDB-BE22375E98FA}"/>
    <dgm:cxn modelId="{CBDEBC17-96BF-414A-955D-1F7457ED4E74}" srcId="{4E0ADF8B-7663-4BD6-8426-E9C15763B4C1}" destId="{EF22AFDB-865E-495C-95C9-557EF63356D2}" srcOrd="2" destOrd="0" parTransId="{D99A8AFA-53C4-44AF-B655-31084DD24FD9}" sibTransId="{46F6F2B8-97B9-4054-B58E-0EB9D32E228F}"/>
    <dgm:cxn modelId="{C9A3197D-EA31-45F2-9375-BCFD4590E08E}" type="presOf" srcId="{EF22AFDB-865E-495C-95C9-557EF63356D2}" destId="{BF563E9A-32F1-4544-AE8A-A94F60E05319}" srcOrd="0" destOrd="0" presId="urn:microsoft.com/office/officeart/2005/8/layout/default"/>
    <dgm:cxn modelId="{DCB93133-B980-4669-8FFE-5943CE652FD4}" type="presOf" srcId="{2C071384-DCB6-4DA6-9791-A305EEE6812A}" destId="{F208D2E2-6D17-428F-AD63-C2CA3AD15356}" srcOrd="0" destOrd="0" presId="urn:microsoft.com/office/officeart/2005/8/layout/default"/>
    <dgm:cxn modelId="{9267042E-C634-4F28-9B41-DB5148DBBA3C}" srcId="{4E0ADF8B-7663-4BD6-8426-E9C15763B4C1}" destId="{BCB479F6-E7E7-4359-800B-00C6A5FB3F54}" srcOrd="5" destOrd="0" parTransId="{C7A0F669-0924-433D-A2F7-47B8F42D2CC6}" sibTransId="{A8C58DE2-3A80-40A1-9890-32B3A324D4A6}"/>
    <dgm:cxn modelId="{941A8F33-9F4E-4722-9EEC-DD04970DD33B}" srcId="{4E0ADF8B-7663-4BD6-8426-E9C15763B4C1}" destId="{2C071384-DCB6-4DA6-9791-A305EEE6812A}" srcOrd="3" destOrd="0" parTransId="{CF5A5EE7-E658-4843-9555-368E174CD3AD}" sibTransId="{30562FFD-6E43-45EF-9495-25DCC9E8A448}"/>
    <dgm:cxn modelId="{A5BECAD9-7FF5-408B-AA1D-17E8F76298F7}" srcId="{4E0ADF8B-7663-4BD6-8426-E9C15763B4C1}" destId="{E2D4900A-F1D9-47CA-98CC-78AE2A2DF96C}" srcOrd="4" destOrd="0" parTransId="{86E69DD4-F2F9-4609-9F4C-8C7DAEB36FDB}" sibTransId="{C4138205-A780-499F-A4E0-18012A7C0E45}"/>
    <dgm:cxn modelId="{855E4AB0-7523-425B-9A7E-E97CF81EF7F9}" type="presOf" srcId="{4E0ADF8B-7663-4BD6-8426-E9C15763B4C1}" destId="{6C33184F-5978-4478-AF1F-0BADA8FB3E78}" srcOrd="0" destOrd="0" presId="urn:microsoft.com/office/officeart/2005/8/layout/default"/>
    <dgm:cxn modelId="{57712D00-E0AA-4BC7-98F3-D1E11DB5E11B}" srcId="{4E0ADF8B-7663-4BD6-8426-E9C15763B4C1}" destId="{255FFAAF-BD29-486F-A739-3ADC661A5BDD}" srcOrd="0" destOrd="0" parTransId="{1B64481A-D1CB-452B-868E-AB700BB4E13A}" sibTransId="{79E0D3DF-0F3F-4A07-8097-5E8C761241B0}"/>
    <dgm:cxn modelId="{5F74995F-8556-4942-BB4F-1EA5014443E4}" type="presOf" srcId="{01AED7DE-09BA-4979-8E72-6C787BA8FE73}" destId="{10C75F6F-25B0-485B-AC31-B185CD2298D7}" srcOrd="0" destOrd="0" presId="urn:microsoft.com/office/officeart/2005/8/layout/default"/>
    <dgm:cxn modelId="{28FAC41A-72C1-4F51-BE0F-D473B9BC15C1}" type="presOf" srcId="{255FFAAF-BD29-486F-A739-3ADC661A5BDD}" destId="{5AE0E762-6427-4F67-91B1-AADA091E95DB}" srcOrd="0" destOrd="0" presId="urn:microsoft.com/office/officeart/2005/8/layout/default"/>
    <dgm:cxn modelId="{178051F3-6F88-4050-A763-4416D61DB96D}" type="presOf" srcId="{BCB479F6-E7E7-4359-800B-00C6A5FB3F54}" destId="{D9117AAA-F564-485F-B9C5-92F763A28B73}" srcOrd="0" destOrd="0" presId="urn:microsoft.com/office/officeart/2005/8/layout/default"/>
    <dgm:cxn modelId="{4B2349B4-065B-4236-BEFA-65F1E4769335}" type="presParOf" srcId="{6C33184F-5978-4478-AF1F-0BADA8FB3E78}" destId="{5AE0E762-6427-4F67-91B1-AADA091E95DB}" srcOrd="0" destOrd="0" presId="urn:microsoft.com/office/officeart/2005/8/layout/default"/>
    <dgm:cxn modelId="{444848E5-1EDA-4B9C-B714-B0788FA6BDA5}" type="presParOf" srcId="{6C33184F-5978-4478-AF1F-0BADA8FB3E78}" destId="{74BB39E4-1C95-4C96-A297-D37387762713}" srcOrd="1" destOrd="0" presId="urn:microsoft.com/office/officeart/2005/8/layout/default"/>
    <dgm:cxn modelId="{E4B0EE45-C107-43BF-8DE6-A721D9B1B28B}" type="presParOf" srcId="{6C33184F-5978-4478-AF1F-0BADA8FB3E78}" destId="{10C75F6F-25B0-485B-AC31-B185CD2298D7}" srcOrd="2" destOrd="0" presId="urn:microsoft.com/office/officeart/2005/8/layout/default"/>
    <dgm:cxn modelId="{333EC167-579B-4282-ACD4-E4A19F0569AC}" type="presParOf" srcId="{6C33184F-5978-4478-AF1F-0BADA8FB3E78}" destId="{00369B5F-57F0-4517-9724-2011DF74735B}" srcOrd="3" destOrd="0" presId="urn:microsoft.com/office/officeart/2005/8/layout/default"/>
    <dgm:cxn modelId="{1E5AEE04-3834-4828-87FB-6D1416F443F0}" type="presParOf" srcId="{6C33184F-5978-4478-AF1F-0BADA8FB3E78}" destId="{BF563E9A-32F1-4544-AE8A-A94F60E05319}" srcOrd="4" destOrd="0" presId="urn:microsoft.com/office/officeart/2005/8/layout/default"/>
    <dgm:cxn modelId="{93CF050E-2D9F-4DF9-941C-75F3D6E950B8}" type="presParOf" srcId="{6C33184F-5978-4478-AF1F-0BADA8FB3E78}" destId="{C82A17D9-A51C-4C14-9363-481B64568273}" srcOrd="5" destOrd="0" presId="urn:microsoft.com/office/officeart/2005/8/layout/default"/>
    <dgm:cxn modelId="{D572102C-DC64-4291-9675-DCA5925C0C69}" type="presParOf" srcId="{6C33184F-5978-4478-AF1F-0BADA8FB3E78}" destId="{F208D2E2-6D17-428F-AD63-C2CA3AD15356}" srcOrd="6" destOrd="0" presId="urn:microsoft.com/office/officeart/2005/8/layout/default"/>
    <dgm:cxn modelId="{FA1704FD-DDD2-40B7-B8E5-6346CE2FF4C3}" type="presParOf" srcId="{6C33184F-5978-4478-AF1F-0BADA8FB3E78}" destId="{3A205F28-A360-4326-B0A0-CB6A8C507535}" srcOrd="7" destOrd="0" presId="urn:microsoft.com/office/officeart/2005/8/layout/default"/>
    <dgm:cxn modelId="{172138B4-8DA7-463C-B5A6-4966243AF13E}" type="presParOf" srcId="{6C33184F-5978-4478-AF1F-0BADA8FB3E78}" destId="{DF08E47F-D144-49FE-9EBF-57470333886F}" srcOrd="8" destOrd="0" presId="urn:microsoft.com/office/officeart/2005/8/layout/default"/>
    <dgm:cxn modelId="{78A3B6FE-DDD4-4F19-8D8C-DF0A8477042A}" type="presParOf" srcId="{6C33184F-5978-4478-AF1F-0BADA8FB3E78}" destId="{6CE8160E-F3D3-4600-8147-DFBE21FCF0C1}" srcOrd="9" destOrd="0" presId="urn:microsoft.com/office/officeart/2005/8/layout/default"/>
    <dgm:cxn modelId="{B430BB9B-EFD4-407C-829E-24D52668BFC8}" type="presParOf" srcId="{6C33184F-5978-4478-AF1F-0BADA8FB3E78}" destId="{D9117AAA-F564-485F-B9C5-92F763A28B73}" srcOrd="10" destOrd="0" presId="urn:microsoft.com/office/officeart/2005/8/layout/default"/>
    <dgm:cxn modelId="{3C8C8F24-8DD0-4201-BB25-52AAF24D76D9}" type="presParOf" srcId="{6C33184F-5978-4478-AF1F-0BADA8FB3E78}" destId="{2A393E75-DC54-4C67-BB23-A770218DC680}" srcOrd="11" destOrd="0" presId="urn:microsoft.com/office/officeart/2005/8/layout/default"/>
    <dgm:cxn modelId="{ACBD7C60-03EC-4714-8AA7-FB56471AC05E}" type="presParOf" srcId="{6C33184F-5978-4478-AF1F-0BADA8FB3E78}" destId="{EF14C90A-CA83-4600-B6EC-750B2EFAD0F1}" srcOrd="12" destOrd="0" presId="urn:microsoft.com/office/officeart/2005/8/layout/default"/>
    <dgm:cxn modelId="{D5DCAA4F-8CA4-4DE9-B2FE-866BC7BF29C6}" type="presParOf" srcId="{6C33184F-5978-4478-AF1F-0BADA8FB3E78}" destId="{673D9290-E6D6-4507-92E2-91BFE98C9C9F}" srcOrd="13" destOrd="0" presId="urn:microsoft.com/office/officeart/2005/8/layout/default"/>
    <dgm:cxn modelId="{4CCB771D-3237-4D62-B748-ABA08E5F5994}" type="presParOf" srcId="{6C33184F-5978-4478-AF1F-0BADA8FB3E78}" destId="{3636795B-33F5-4FBD-BB02-F9C947B0D960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1541BA2-50CC-4C13-B36F-88F6F081B6F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7676ED-2F1C-431C-82E1-3D6E69ED8BB6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/>
            <a:t>Всероссийский день бега «Кросс нации- 2012»</a:t>
          </a:r>
          <a:endParaRPr lang="ru-RU" sz="1400" dirty="0">
            <a:latin typeface="+mj-lt"/>
          </a:endParaRPr>
        </a:p>
      </dgm:t>
    </dgm:pt>
    <dgm:pt modelId="{4B70633F-36DB-4B62-B28E-4468B463A4D0}" type="parTrans" cxnId="{7A0EAA9A-E029-4834-8A69-07060F84A0A0}">
      <dgm:prSet/>
      <dgm:spPr/>
      <dgm:t>
        <a:bodyPr/>
        <a:lstStyle/>
        <a:p>
          <a:endParaRPr lang="ru-RU"/>
        </a:p>
      </dgm:t>
    </dgm:pt>
    <dgm:pt modelId="{B627D133-03EB-4A26-BB85-BDC35BF0BB07}" type="sibTrans" cxnId="{7A0EAA9A-E029-4834-8A69-07060F84A0A0}">
      <dgm:prSet/>
      <dgm:spPr/>
      <dgm:t>
        <a:bodyPr/>
        <a:lstStyle/>
        <a:p>
          <a:endParaRPr lang="ru-RU"/>
        </a:p>
      </dgm:t>
    </dgm:pt>
    <dgm:pt modelId="{0BC4F206-40A6-4199-A512-72380450F9BC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/>
            <a:t>День бега в рамках Всероссийской программы «Спорт вместо наркотиков»</a:t>
          </a:r>
          <a:endParaRPr lang="ru-RU" sz="1400" dirty="0"/>
        </a:p>
      </dgm:t>
    </dgm:pt>
    <dgm:pt modelId="{2B419EDE-AEC6-46F5-A6AC-9B7BCCCB9DA5}" type="parTrans" cxnId="{0C2DA2D5-D75F-4D3E-8DF4-5412A6887C3D}">
      <dgm:prSet/>
      <dgm:spPr/>
      <dgm:t>
        <a:bodyPr/>
        <a:lstStyle/>
        <a:p>
          <a:endParaRPr lang="ru-RU"/>
        </a:p>
      </dgm:t>
    </dgm:pt>
    <dgm:pt modelId="{BD3938DB-D644-4FE0-9474-6509E67500FB}" type="sibTrans" cxnId="{0C2DA2D5-D75F-4D3E-8DF4-5412A6887C3D}">
      <dgm:prSet/>
      <dgm:spPr/>
      <dgm:t>
        <a:bodyPr/>
        <a:lstStyle/>
        <a:p>
          <a:endParaRPr lang="ru-RU"/>
        </a:p>
      </dgm:t>
    </dgm:pt>
    <dgm:pt modelId="{E4F44649-61FB-4C3B-9671-CFDA3AA04E5F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/>
            <a:t>Соревнования  «Президентские состязания», «Президентские спортивные игры» среди учащихся 5,6,7,8,10 классов образовательных учреждений города</a:t>
          </a:r>
          <a:endParaRPr lang="ru-RU" sz="1400" dirty="0"/>
        </a:p>
      </dgm:t>
    </dgm:pt>
    <dgm:pt modelId="{D32DF430-205E-4A06-8C6E-BACE87CEE977}" type="parTrans" cxnId="{E39595EF-C808-457B-8A2A-92BA1BB2CFF1}">
      <dgm:prSet/>
      <dgm:spPr/>
      <dgm:t>
        <a:bodyPr/>
        <a:lstStyle/>
        <a:p>
          <a:endParaRPr lang="ru-RU"/>
        </a:p>
      </dgm:t>
    </dgm:pt>
    <dgm:pt modelId="{17BC3F8E-AB1C-4D9A-8807-8881829B5574}" type="sibTrans" cxnId="{E39595EF-C808-457B-8A2A-92BA1BB2CFF1}">
      <dgm:prSet/>
      <dgm:spPr/>
      <dgm:t>
        <a:bodyPr/>
        <a:lstStyle/>
        <a:p>
          <a:endParaRPr lang="ru-RU"/>
        </a:p>
      </dgm:t>
    </dgm:pt>
    <dgm:pt modelId="{F0E16ABC-83EF-4886-92F5-A0E192258BDA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/>
            <a:t>Соревнования «Президентские состязания» среди учащихся 3,4 классов </a:t>
          </a:r>
          <a:endParaRPr lang="ru-RU" sz="1400" dirty="0"/>
        </a:p>
      </dgm:t>
    </dgm:pt>
    <dgm:pt modelId="{356399A2-D34B-4C87-8CDF-C825EA239B8D}" type="parTrans" cxnId="{98174B0D-83CD-400C-853E-BC6E3A1984F8}">
      <dgm:prSet/>
      <dgm:spPr/>
      <dgm:t>
        <a:bodyPr/>
        <a:lstStyle/>
        <a:p>
          <a:endParaRPr lang="ru-RU"/>
        </a:p>
      </dgm:t>
    </dgm:pt>
    <dgm:pt modelId="{ADAB3766-A071-46AA-9177-0C22371CFC83}" type="sibTrans" cxnId="{98174B0D-83CD-400C-853E-BC6E3A1984F8}">
      <dgm:prSet/>
      <dgm:spPr/>
      <dgm:t>
        <a:bodyPr/>
        <a:lstStyle/>
        <a:p>
          <a:endParaRPr lang="ru-RU"/>
        </a:p>
      </dgm:t>
    </dgm:pt>
    <dgm:pt modelId="{89668DCB-8341-4524-B4D9-96ED755C48EE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/>
            <a:t>Соревнования «Папа, мама и я- спортивная семья» </a:t>
          </a:r>
          <a:endParaRPr lang="ru-RU" sz="1400" dirty="0"/>
        </a:p>
      </dgm:t>
    </dgm:pt>
    <dgm:pt modelId="{0AD3B7D9-C4EB-4CBD-B2A2-97599120E49C}" type="parTrans" cxnId="{3B3339C4-7D30-4FBE-A619-BEEBFE756E48}">
      <dgm:prSet/>
      <dgm:spPr/>
      <dgm:t>
        <a:bodyPr/>
        <a:lstStyle/>
        <a:p>
          <a:endParaRPr lang="ru-RU"/>
        </a:p>
      </dgm:t>
    </dgm:pt>
    <dgm:pt modelId="{E01E0E84-C4F8-4A59-9B75-CEA91BF15EC7}" type="sibTrans" cxnId="{3B3339C4-7D30-4FBE-A619-BEEBFE756E48}">
      <dgm:prSet/>
      <dgm:spPr/>
      <dgm:t>
        <a:bodyPr/>
        <a:lstStyle/>
        <a:p>
          <a:endParaRPr lang="ru-RU"/>
        </a:p>
      </dgm:t>
    </dgm:pt>
    <dgm:pt modelId="{1690D5EC-E608-4B72-8241-4BA1C27A7A29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dirty="0" smtClean="0"/>
            <a:t>Первенство  </a:t>
          </a:r>
          <a:r>
            <a:rPr lang="ru-RU" sz="1400" dirty="0" err="1" smtClean="0"/>
            <a:t>ХМАО-Югры</a:t>
          </a:r>
          <a:r>
            <a:rPr lang="ru-RU" sz="1400" dirty="0" smtClean="0"/>
            <a:t> по лёгкой атлетике «</a:t>
          </a:r>
          <a:r>
            <a:rPr lang="en-US" sz="1400" dirty="0" smtClean="0"/>
            <a:t>III</a:t>
          </a:r>
          <a:r>
            <a:rPr lang="ru-RU" sz="1400" dirty="0" smtClean="0"/>
            <a:t> этап Кубка </a:t>
          </a:r>
          <a:r>
            <a:rPr lang="ru-RU" sz="1400" dirty="0" err="1" smtClean="0"/>
            <a:t>Югры</a:t>
          </a:r>
          <a:r>
            <a:rPr lang="ru-RU" sz="1400" dirty="0" smtClean="0"/>
            <a:t>»</a:t>
          </a:r>
          <a:endParaRPr lang="ru-RU" sz="1400" dirty="0"/>
        </a:p>
      </dgm:t>
    </dgm:pt>
    <dgm:pt modelId="{6DFEBF3B-1FDF-4925-BCF3-C6EA73CD4E7E}" type="parTrans" cxnId="{0E620A61-AE66-47D3-B6BE-9089152D6D5A}">
      <dgm:prSet/>
      <dgm:spPr/>
      <dgm:t>
        <a:bodyPr/>
        <a:lstStyle/>
        <a:p>
          <a:endParaRPr lang="ru-RU"/>
        </a:p>
      </dgm:t>
    </dgm:pt>
    <dgm:pt modelId="{6C8D4BFB-5F63-4374-B9BF-A5E2B85D3E19}" type="sibTrans" cxnId="{0E620A61-AE66-47D3-B6BE-9089152D6D5A}">
      <dgm:prSet/>
      <dgm:spPr/>
      <dgm:t>
        <a:bodyPr/>
        <a:lstStyle/>
        <a:p>
          <a:endParaRPr lang="ru-RU"/>
        </a:p>
      </dgm:t>
    </dgm:pt>
    <dgm:pt modelId="{1D13EEE0-A090-4A37-8B05-E40AE61BAA1A}" type="pres">
      <dgm:prSet presAssocID="{41541BA2-50CC-4C13-B36F-88F6F081B6F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C7EE1A-DECD-4290-87E7-6C9C1F8565B9}" type="pres">
      <dgm:prSet presAssocID="{9C7676ED-2F1C-431C-82E1-3D6E69ED8BB6}" presName="parentLin" presStyleCnt="0"/>
      <dgm:spPr/>
    </dgm:pt>
    <dgm:pt modelId="{C6CA5889-9711-43B1-853E-A24CA7290692}" type="pres">
      <dgm:prSet presAssocID="{9C7676ED-2F1C-431C-82E1-3D6E69ED8BB6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2F4E71B4-0A53-45F5-A97A-2E67C92386C6}" type="pres">
      <dgm:prSet presAssocID="{9C7676ED-2F1C-431C-82E1-3D6E69ED8BB6}" presName="parentText" presStyleLbl="node1" presStyleIdx="0" presStyleCnt="6" custScaleX="113043" custScaleY="16771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DAD4B9-D4D0-4679-BAD3-00BAF5279E1D}" type="pres">
      <dgm:prSet presAssocID="{9C7676ED-2F1C-431C-82E1-3D6E69ED8BB6}" presName="negativeSpace" presStyleCnt="0"/>
      <dgm:spPr/>
    </dgm:pt>
    <dgm:pt modelId="{F01021B0-18B1-47D0-A8C7-486334FEB6A8}" type="pres">
      <dgm:prSet presAssocID="{9C7676ED-2F1C-431C-82E1-3D6E69ED8BB6}" presName="childText" presStyleLbl="conFgAcc1" presStyleIdx="0" presStyleCnt="6">
        <dgm:presLayoutVars>
          <dgm:bulletEnabled val="1"/>
        </dgm:presLayoutVars>
      </dgm:prSet>
      <dgm:spPr/>
    </dgm:pt>
    <dgm:pt modelId="{3FB2C70F-F67A-4E67-9416-F7BD3403D510}" type="pres">
      <dgm:prSet presAssocID="{B627D133-03EB-4A26-BB85-BDC35BF0BB07}" presName="spaceBetweenRectangles" presStyleCnt="0"/>
      <dgm:spPr/>
    </dgm:pt>
    <dgm:pt modelId="{3740C9D4-0F4D-4DE4-8A50-137EAE57B081}" type="pres">
      <dgm:prSet presAssocID="{0BC4F206-40A6-4199-A512-72380450F9BC}" presName="parentLin" presStyleCnt="0"/>
      <dgm:spPr/>
    </dgm:pt>
    <dgm:pt modelId="{3ADF2BE9-AB99-4B62-90BF-AA9D22D712F0}" type="pres">
      <dgm:prSet presAssocID="{0BC4F206-40A6-4199-A512-72380450F9BC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D33B3F5C-4A53-4C26-BED1-582C020B2049}" type="pres">
      <dgm:prSet presAssocID="{0BC4F206-40A6-4199-A512-72380450F9BC}" presName="parentText" presStyleLbl="node1" presStyleIdx="1" presStyleCnt="6" custScaleX="113043" custScaleY="1856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7542EE-F893-4EF6-8886-239A4E3F2564}" type="pres">
      <dgm:prSet presAssocID="{0BC4F206-40A6-4199-A512-72380450F9BC}" presName="negativeSpace" presStyleCnt="0"/>
      <dgm:spPr/>
    </dgm:pt>
    <dgm:pt modelId="{D3BBA3CE-0930-40E8-90FD-660347EBFCAC}" type="pres">
      <dgm:prSet presAssocID="{0BC4F206-40A6-4199-A512-72380450F9BC}" presName="childText" presStyleLbl="conFgAcc1" presStyleIdx="1" presStyleCnt="6">
        <dgm:presLayoutVars>
          <dgm:bulletEnabled val="1"/>
        </dgm:presLayoutVars>
      </dgm:prSet>
      <dgm:spPr/>
    </dgm:pt>
    <dgm:pt modelId="{01F97241-2F96-4BDC-8D63-95FBC8E9D60B}" type="pres">
      <dgm:prSet presAssocID="{BD3938DB-D644-4FE0-9474-6509E67500FB}" presName="spaceBetweenRectangles" presStyleCnt="0"/>
      <dgm:spPr/>
    </dgm:pt>
    <dgm:pt modelId="{19C71CA6-E93F-4770-AFAC-6123D8E9428F}" type="pres">
      <dgm:prSet presAssocID="{E4F44649-61FB-4C3B-9671-CFDA3AA04E5F}" presName="parentLin" presStyleCnt="0"/>
      <dgm:spPr/>
    </dgm:pt>
    <dgm:pt modelId="{29FEC722-F065-4A4D-91F7-865C5AEE870E}" type="pres">
      <dgm:prSet presAssocID="{E4F44649-61FB-4C3B-9671-CFDA3AA04E5F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6F6C2170-5EA7-4D03-8562-8A86C0B33234}" type="pres">
      <dgm:prSet presAssocID="{E4F44649-61FB-4C3B-9671-CFDA3AA04E5F}" presName="parentText" presStyleLbl="node1" presStyleIdx="2" presStyleCnt="6" custScaleX="113042" custScaleY="3009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3450F5-F7B7-4E80-B0DD-E5AA06B2BE64}" type="pres">
      <dgm:prSet presAssocID="{E4F44649-61FB-4C3B-9671-CFDA3AA04E5F}" presName="negativeSpace" presStyleCnt="0"/>
      <dgm:spPr/>
    </dgm:pt>
    <dgm:pt modelId="{83DE39E3-3627-480A-9C4A-BF707273EC68}" type="pres">
      <dgm:prSet presAssocID="{E4F44649-61FB-4C3B-9671-CFDA3AA04E5F}" presName="childText" presStyleLbl="conFgAcc1" presStyleIdx="2" presStyleCnt="6">
        <dgm:presLayoutVars>
          <dgm:bulletEnabled val="1"/>
        </dgm:presLayoutVars>
      </dgm:prSet>
      <dgm:spPr/>
    </dgm:pt>
    <dgm:pt modelId="{3208B879-8AE6-44CA-98F6-3A8BE0F98193}" type="pres">
      <dgm:prSet presAssocID="{17BC3F8E-AB1C-4D9A-8807-8881829B5574}" presName="spaceBetweenRectangles" presStyleCnt="0"/>
      <dgm:spPr/>
    </dgm:pt>
    <dgm:pt modelId="{EE228AEB-EA08-4073-A065-819BB222E180}" type="pres">
      <dgm:prSet presAssocID="{89668DCB-8341-4524-B4D9-96ED755C48EE}" presName="parentLin" presStyleCnt="0"/>
      <dgm:spPr/>
    </dgm:pt>
    <dgm:pt modelId="{F8AAAD9A-CBFA-489D-85E0-C366161937CC}" type="pres">
      <dgm:prSet presAssocID="{89668DCB-8341-4524-B4D9-96ED755C48EE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A5D5AC7B-C34C-4844-B41E-8A8B28E7EC67}" type="pres">
      <dgm:prSet presAssocID="{89668DCB-8341-4524-B4D9-96ED755C48EE}" presName="parentText" presStyleLbl="node1" presStyleIdx="3" presStyleCnt="6" custScaleX="113042" custScaleY="121135" custLinFactNeighborX="2664" custLinFactNeighborY="160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6E04B5-2B55-4055-B813-AEF5CFD51BE2}" type="pres">
      <dgm:prSet presAssocID="{89668DCB-8341-4524-B4D9-96ED755C48EE}" presName="negativeSpace" presStyleCnt="0"/>
      <dgm:spPr/>
    </dgm:pt>
    <dgm:pt modelId="{BCDEB411-5AF5-4700-88DB-1E4C35D7992F}" type="pres">
      <dgm:prSet presAssocID="{89668DCB-8341-4524-B4D9-96ED755C48EE}" presName="childText" presStyleLbl="conFgAcc1" presStyleIdx="3" presStyleCnt="6">
        <dgm:presLayoutVars>
          <dgm:bulletEnabled val="1"/>
        </dgm:presLayoutVars>
      </dgm:prSet>
      <dgm:spPr/>
    </dgm:pt>
    <dgm:pt modelId="{6AA982BA-4B07-4C9A-A935-FFC96A04D4AA}" type="pres">
      <dgm:prSet presAssocID="{E01E0E84-C4F8-4A59-9B75-CEA91BF15EC7}" presName="spaceBetweenRectangles" presStyleCnt="0"/>
      <dgm:spPr/>
    </dgm:pt>
    <dgm:pt modelId="{4F8C6A6E-5E3D-4897-8069-BD6038703C2A}" type="pres">
      <dgm:prSet presAssocID="{1690D5EC-E608-4B72-8241-4BA1C27A7A29}" presName="parentLin" presStyleCnt="0"/>
      <dgm:spPr/>
    </dgm:pt>
    <dgm:pt modelId="{44B96B07-D106-4DCC-A896-4D21093A1225}" type="pres">
      <dgm:prSet presAssocID="{1690D5EC-E608-4B72-8241-4BA1C27A7A29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F05E000E-0A29-4705-87C3-BF6A6054F881}" type="pres">
      <dgm:prSet presAssocID="{1690D5EC-E608-4B72-8241-4BA1C27A7A29}" presName="parentText" presStyleLbl="node1" presStyleIdx="4" presStyleCnt="6" custScaleX="112221" custScaleY="173208" custLinFactNeighborX="19775" custLinFactNeighborY="-1406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D292BE-381B-4161-9A2B-A6D7F7B299E1}" type="pres">
      <dgm:prSet presAssocID="{1690D5EC-E608-4B72-8241-4BA1C27A7A29}" presName="negativeSpace" presStyleCnt="0"/>
      <dgm:spPr/>
    </dgm:pt>
    <dgm:pt modelId="{B2A7AF55-9F52-40D3-A581-94A790FD29A3}" type="pres">
      <dgm:prSet presAssocID="{1690D5EC-E608-4B72-8241-4BA1C27A7A29}" presName="childText" presStyleLbl="conFgAcc1" presStyleIdx="4" presStyleCnt="6" custLinFactNeighborY="17200">
        <dgm:presLayoutVars>
          <dgm:bulletEnabled val="1"/>
        </dgm:presLayoutVars>
      </dgm:prSet>
      <dgm:spPr/>
    </dgm:pt>
    <dgm:pt modelId="{293F21EB-35F8-48DB-AC73-1FB00E001D06}" type="pres">
      <dgm:prSet presAssocID="{6C8D4BFB-5F63-4374-B9BF-A5E2B85D3E19}" presName="spaceBetweenRectangles" presStyleCnt="0"/>
      <dgm:spPr/>
    </dgm:pt>
    <dgm:pt modelId="{89DE1EFC-577E-4B7E-A9A2-D8E63E72885F}" type="pres">
      <dgm:prSet presAssocID="{F0E16ABC-83EF-4886-92F5-A0E192258BDA}" presName="parentLin" presStyleCnt="0"/>
      <dgm:spPr/>
    </dgm:pt>
    <dgm:pt modelId="{EEF28A3D-E1D6-4D65-A25F-64E4BFB0A891}" type="pres">
      <dgm:prSet presAssocID="{F0E16ABC-83EF-4886-92F5-A0E192258BDA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C304E151-4261-407C-BFAA-3CFA40E4C247}" type="pres">
      <dgm:prSet presAssocID="{F0E16ABC-83EF-4886-92F5-A0E192258BDA}" presName="parentText" presStyleLbl="node1" presStyleIdx="5" presStyleCnt="6" custAng="10800000" custFlipVert="1" custScaleX="112222" custScaleY="163070" custLinFactNeighborX="19775" custLinFactNeighborY="90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8C807F-8D62-455E-9A31-41650FFCD463}" type="pres">
      <dgm:prSet presAssocID="{F0E16ABC-83EF-4886-92F5-A0E192258BDA}" presName="negativeSpace" presStyleCnt="0"/>
      <dgm:spPr/>
    </dgm:pt>
    <dgm:pt modelId="{CFF58987-9C2A-4A63-837A-FAAA21ADC11B}" type="pres">
      <dgm:prSet presAssocID="{F0E16ABC-83EF-4886-92F5-A0E192258BDA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213093C0-B675-4E05-AD5A-8867CCEC8C90}" type="presOf" srcId="{0BC4F206-40A6-4199-A512-72380450F9BC}" destId="{D33B3F5C-4A53-4C26-BED1-582C020B2049}" srcOrd="1" destOrd="0" presId="urn:microsoft.com/office/officeart/2005/8/layout/list1"/>
    <dgm:cxn modelId="{796FEE7C-1632-4F2F-A8AC-742C4E520286}" type="presOf" srcId="{E4F44649-61FB-4C3B-9671-CFDA3AA04E5F}" destId="{29FEC722-F065-4A4D-91F7-865C5AEE870E}" srcOrd="0" destOrd="0" presId="urn:microsoft.com/office/officeart/2005/8/layout/list1"/>
    <dgm:cxn modelId="{9456E4EA-17BF-4299-9317-7F9B568D638B}" type="presOf" srcId="{E4F44649-61FB-4C3B-9671-CFDA3AA04E5F}" destId="{6F6C2170-5EA7-4D03-8562-8A86C0B33234}" srcOrd="1" destOrd="0" presId="urn:microsoft.com/office/officeart/2005/8/layout/list1"/>
    <dgm:cxn modelId="{A55C5AB2-BA5F-4BE9-BBE6-6772725ECB86}" type="presOf" srcId="{1690D5EC-E608-4B72-8241-4BA1C27A7A29}" destId="{44B96B07-D106-4DCC-A896-4D21093A1225}" srcOrd="0" destOrd="0" presId="urn:microsoft.com/office/officeart/2005/8/layout/list1"/>
    <dgm:cxn modelId="{7557DAF6-380B-42E8-9E16-320F0D463407}" type="presOf" srcId="{0BC4F206-40A6-4199-A512-72380450F9BC}" destId="{3ADF2BE9-AB99-4B62-90BF-AA9D22D712F0}" srcOrd="0" destOrd="0" presId="urn:microsoft.com/office/officeart/2005/8/layout/list1"/>
    <dgm:cxn modelId="{E10EED62-869D-46E0-BF7B-72DA2B04F0A4}" type="presOf" srcId="{1690D5EC-E608-4B72-8241-4BA1C27A7A29}" destId="{F05E000E-0A29-4705-87C3-BF6A6054F881}" srcOrd="1" destOrd="0" presId="urn:microsoft.com/office/officeart/2005/8/layout/list1"/>
    <dgm:cxn modelId="{E39595EF-C808-457B-8A2A-92BA1BB2CFF1}" srcId="{41541BA2-50CC-4C13-B36F-88F6F081B6FA}" destId="{E4F44649-61FB-4C3B-9671-CFDA3AA04E5F}" srcOrd="2" destOrd="0" parTransId="{D32DF430-205E-4A06-8C6E-BACE87CEE977}" sibTransId="{17BC3F8E-AB1C-4D9A-8807-8881829B5574}"/>
    <dgm:cxn modelId="{3B3339C4-7D30-4FBE-A619-BEEBFE756E48}" srcId="{41541BA2-50CC-4C13-B36F-88F6F081B6FA}" destId="{89668DCB-8341-4524-B4D9-96ED755C48EE}" srcOrd="3" destOrd="0" parTransId="{0AD3B7D9-C4EB-4CBD-B2A2-97599120E49C}" sibTransId="{E01E0E84-C4F8-4A59-9B75-CEA91BF15EC7}"/>
    <dgm:cxn modelId="{C5B8D0D8-BE25-4180-9DED-8C789365F2FB}" type="presOf" srcId="{9C7676ED-2F1C-431C-82E1-3D6E69ED8BB6}" destId="{2F4E71B4-0A53-45F5-A97A-2E67C92386C6}" srcOrd="1" destOrd="0" presId="urn:microsoft.com/office/officeart/2005/8/layout/list1"/>
    <dgm:cxn modelId="{FBA886F8-51D2-402A-A337-3F5EB51BDFFE}" type="presOf" srcId="{F0E16ABC-83EF-4886-92F5-A0E192258BDA}" destId="{EEF28A3D-E1D6-4D65-A25F-64E4BFB0A891}" srcOrd="0" destOrd="0" presId="urn:microsoft.com/office/officeart/2005/8/layout/list1"/>
    <dgm:cxn modelId="{7A0EAA9A-E029-4834-8A69-07060F84A0A0}" srcId="{41541BA2-50CC-4C13-B36F-88F6F081B6FA}" destId="{9C7676ED-2F1C-431C-82E1-3D6E69ED8BB6}" srcOrd="0" destOrd="0" parTransId="{4B70633F-36DB-4B62-B28E-4468B463A4D0}" sibTransId="{B627D133-03EB-4A26-BB85-BDC35BF0BB07}"/>
    <dgm:cxn modelId="{0742511F-C056-4FAF-9506-8D31D540FBD9}" type="presOf" srcId="{89668DCB-8341-4524-B4D9-96ED755C48EE}" destId="{A5D5AC7B-C34C-4844-B41E-8A8B28E7EC67}" srcOrd="1" destOrd="0" presId="urn:microsoft.com/office/officeart/2005/8/layout/list1"/>
    <dgm:cxn modelId="{0C2DA2D5-D75F-4D3E-8DF4-5412A6887C3D}" srcId="{41541BA2-50CC-4C13-B36F-88F6F081B6FA}" destId="{0BC4F206-40A6-4199-A512-72380450F9BC}" srcOrd="1" destOrd="0" parTransId="{2B419EDE-AEC6-46F5-A6AC-9B7BCCCB9DA5}" sibTransId="{BD3938DB-D644-4FE0-9474-6509E67500FB}"/>
    <dgm:cxn modelId="{98174B0D-83CD-400C-853E-BC6E3A1984F8}" srcId="{41541BA2-50CC-4C13-B36F-88F6F081B6FA}" destId="{F0E16ABC-83EF-4886-92F5-A0E192258BDA}" srcOrd="5" destOrd="0" parTransId="{356399A2-D34B-4C87-8CDF-C825EA239B8D}" sibTransId="{ADAB3766-A071-46AA-9177-0C22371CFC83}"/>
    <dgm:cxn modelId="{608C1595-352B-4E66-8481-BB607EA2EC13}" type="presOf" srcId="{89668DCB-8341-4524-B4D9-96ED755C48EE}" destId="{F8AAAD9A-CBFA-489D-85E0-C366161937CC}" srcOrd="0" destOrd="0" presId="urn:microsoft.com/office/officeart/2005/8/layout/list1"/>
    <dgm:cxn modelId="{0E620A61-AE66-47D3-B6BE-9089152D6D5A}" srcId="{41541BA2-50CC-4C13-B36F-88F6F081B6FA}" destId="{1690D5EC-E608-4B72-8241-4BA1C27A7A29}" srcOrd="4" destOrd="0" parTransId="{6DFEBF3B-1FDF-4925-BCF3-C6EA73CD4E7E}" sibTransId="{6C8D4BFB-5F63-4374-B9BF-A5E2B85D3E19}"/>
    <dgm:cxn modelId="{777FB77F-EE48-468E-9327-47BC9C60ACD8}" type="presOf" srcId="{9C7676ED-2F1C-431C-82E1-3D6E69ED8BB6}" destId="{C6CA5889-9711-43B1-853E-A24CA7290692}" srcOrd="0" destOrd="0" presId="urn:microsoft.com/office/officeart/2005/8/layout/list1"/>
    <dgm:cxn modelId="{61C8A293-CC20-4FCE-B7D7-D065B1D25702}" type="presOf" srcId="{F0E16ABC-83EF-4886-92F5-A0E192258BDA}" destId="{C304E151-4261-407C-BFAA-3CFA40E4C247}" srcOrd="1" destOrd="0" presId="urn:microsoft.com/office/officeart/2005/8/layout/list1"/>
    <dgm:cxn modelId="{5D26DDFC-ABB1-4EE5-ABD9-6E64783BA80F}" type="presOf" srcId="{41541BA2-50CC-4C13-B36F-88F6F081B6FA}" destId="{1D13EEE0-A090-4A37-8B05-E40AE61BAA1A}" srcOrd="0" destOrd="0" presId="urn:microsoft.com/office/officeart/2005/8/layout/list1"/>
    <dgm:cxn modelId="{40BB6D71-3662-4B5B-B2BE-BD3F6B3F99A8}" type="presParOf" srcId="{1D13EEE0-A090-4A37-8B05-E40AE61BAA1A}" destId="{7CC7EE1A-DECD-4290-87E7-6C9C1F8565B9}" srcOrd="0" destOrd="0" presId="urn:microsoft.com/office/officeart/2005/8/layout/list1"/>
    <dgm:cxn modelId="{A7177DF8-6053-45E0-8B59-610AEFB5CF99}" type="presParOf" srcId="{7CC7EE1A-DECD-4290-87E7-6C9C1F8565B9}" destId="{C6CA5889-9711-43B1-853E-A24CA7290692}" srcOrd="0" destOrd="0" presId="urn:microsoft.com/office/officeart/2005/8/layout/list1"/>
    <dgm:cxn modelId="{8AA15419-4F57-4F65-959A-1FC9B62C024A}" type="presParOf" srcId="{7CC7EE1A-DECD-4290-87E7-6C9C1F8565B9}" destId="{2F4E71B4-0A53-45F5-A97A-2E67C92386C6}" srcOrd="1" destOrd="0" presId="urn:microsoft.com/office/officeart/2005/8/layout/list1"/>
    <dgm:cxn modelId="{296C216B-A810-479E-93EF-07D128CBC76D}" type="presParOf" srcId="{1D13EEE0-A090-4A37-8B05-E40AE61BAA1A}" destId="{59DAD4B9-D4D0-4679-BAD3-00BAF5279E1D}" srcOrd="1" destOrd="0" presId="urn:microsoft.com/office/officeart/2005/8/layout/list1"/>
    <dgm:cxn modelId="{41A19637-673E-4A30-B9D0-86643E0A1249}" type="presParOf" srcId="{1D13EEE0-A090-4A37-8B05-E40AE61BAA1A}" destId="{F01021B0-18B1-47D0-A8C7-486334FEB6A8}" srcOrd="2" destOrd="0" presId="urn:microsoft.com/office/officeart/2005/8/layout/list1"/>
    <dgm:cxn modelId="{56D343DB-6B45-4021-BD95-A4C8F39E8460}" type="presParOf" srcId="{1D13EEE0-A090-4A37-8B05-E40AE61BAA1A}" destId="{3FB2C70F-F67A-4E67-9416-F7BD3403D510}" srcOrd="3" destOrd="0" presId="urn:microsoft.com/office/officeart/2005/8/layout/list1"/>
    <dgm:cxn modelId="{7764191C-21C1-4AA2-86FF-31DADA2A5192}" type="presParOf" srcId="{1D13EEE0-A090-4A37-8B05-E40AE61BAA1A}" destId="{3740C9D4-0F4D-4DE4-8A50-137EAE57B081}" srcOrd="4" destOrd="0" presId="urn:microsoft.com/office/officeart/2005/8/layout/list1"/>
    <dgm:cxn modelId="{C2B54109-5275-4A90-B1C2-9D9E35B1C6C0}" type="presParOf" srcId="{3740C9D4-0F4D-4DE4-8A50-137EAE57B081}" destId="{3ADF2BE9-AB99-4B62-90BF-AA9D22D712F0}" srcOrd="0" destOrd="0" presId="urn:microsoft.com/office/officeart/2005/8/layout/list1"/>
    <dgm:cxn modelId="{48A4E713-1E7E-4550-8248-23042CC47204}" type="presParOf" srcId="{3740C9D4-0F4D-4DE4-8A50-137EAE57B081}" destId="{D33B3F5C-4A53-4C26-BED1-582C020B2049}" srcOrd="1" destOrd="0" presId="urn:microsoft.com/office/officeart/2005/8/layout/list1"/>
    <dgm:cxn modelId="{EF43E580-67AA-4040-B7A6-47CE2785D329}" type="presParOf" srcId="{1D13EEE0-A090-4A37-8B05-E40AE61BAA1A}" destId="{A57542EE-F893-4EF6-8886-239A4E3F2564}" srcOrd="5" destOrd="0" presId="urn:microsoft.com/office/officeart/2005/8/layout/list1"/>
    <dgm:cxn modelId="{2A81F65A-6D3A-433B-AA7A-DB96FB11A9CC}" type="presParOf" srcId="{1D13EEE0-A090-4A37-8B05-E40AE61BAA1A}" destId="{D3BBA3CE-0930-40E8-90FD-660347EBFCAC}" srcOrd="6" destOrd="0" presId="urn:microsoft.com/office/officeart/2005/8/layout/list1"/>
    <dgm:cxn modelId="{C73B6C4A-AD89-4A18-8235-1AB559C7AC96}" type="presParOf" srcId="{1D13EEE0-A090-4A37-8B05-E40AE61BAA1A}" destId="{01F97241-2F96-4BDC-8D63-95FBC8E9D60B}" srcOrd="7" destOrd="0" presId="urn:microsoft.com/office/officeart/2005/8/layout/list1"/>
    <dgm:cxn modelId="{59925752-7B1E-4ACD-BEAF-F1FB299FF994}" type="presParOf" srcId="{1D13EEE0-A090-4A37-8B05-E40AE61BAA1A}" destId="{19C71CA6-E93F-4770-AFAC-6123D8E9428F}" srcOrd="8" destOrd="0" presId="urn:microsoft.com/office/officeart/2005/8/layout/list1"/>
    <dgm:cxn modelId="{F83AECA3-DB18-4B01-B23C-883A45CEBFFC}" type="presParOf" srcId="{19C71CA6-E93F-4770-AFAC-6123D8E9428F}" destId="{29FEC722-F065-4A4D-91F7-865C5AEE870E}" srcOrd="0" destOrd="0" presId="urn:microsoft.com/office/officeart/2005/8/layout/list1"/>
    <dgm:cxn modelId="{82438076-8901-4F79-BF5D-EC570D921F87}" type="presParOf" srcId="{19C71CA6-E93F-4770-AFAC-6123D8E9428F}" destId="{6F6C2170-5EA7-4D03-8562-8A86C0B33234}" srcOrd="1" destOrd="0" presId="urn:microsoft.com/office/officeart/2005/8/layout/list1"/>
    <dgm:cxn modelId="{64A0A043-92CF-42DF-94A4-B234C0510DC9}" type="presParOf" srcId="{1D13EEE0-A090-4A37-8B05-E40AE61BAA1A}" destId="{9C3450F5-F7B7-4E80-B0DD-E5AA06B2BE64}" srcOrd="9" destOrd="0" presId="urn:microsoft.com/office/officeart/2005/8/layout/list1"/>
    <dgm:cxn modelId="{3A670764-3A9D-4D3D-A4D7-DC1EACC5D967}" type="presParOf" srcId="{1D13EEE0-A090-4A37-8B05-E40AE61BAA1A}" destId="{83DE39E3-3627-480A-9C4A-BF707273EC68}" srcOrd="10" destOrd="0" presId="urn:microsoft.com/office/officeart/2005/8/layout/list1"/>
    <dgm:cxn modelId="{77F34F4F-C465-43A3-BB6E-B9AC4002D1DE}" type="presParOf" srcId="{1D13EEE0-A090-4A37-8B05-E40AE61BAA1A}" destId="{3208B879-8AE6-44CA-98F6-3A8BE0F98193}" srcOrd="11" destOrd="0" presId="urn:microsoft.com/office/officeart/2005/8/layout/list1"/>
    <dgm:cxn modelId="{BC886C20-E1D4-4045-A7E9-39E5C896DE89}" type="presParOf" srcId="{1D13EEE0-A090-4A37-8B05-E40AE61BAA1A}" destId="{EE228AEB-EA08-4073-A065-819BB222E180}" srcOrd="12" destOrd="0" presId="urn:microsoft.com/office/officeart/2005/8/layout/list1"/>
    <dgm:cxn modelId="{7611A240-6846-4909-B3BD-60979DC5895F}" type="presParOf" srcId="{EE228AEB-EA08-4073-A065-819BB222E180}" destId="{F8AAAD9A-CBFA-489D-85E0-C366161937CC}" srcOrd="0" destOrd="0" presId="urn:microsoft.com/office/officeart/2005/8/layout/list1"/>
    <dgm:cxn modelId="{20EBAA0D-2085-4CCF-89B0-66F14E06AD06}" type="presParOf" srcId="{EE228AEB-EA08-4073-A065-819BB222E180}" destId="{A5D5AC7B-C34C-4844-B41E-8A8B28E7EC67}" srcOrd="1" destOrd="0" presId="urn:microsoft.com/office/officeart/2005/8/layout/list1"/>
    <dgm:cxn modelId="{91D9E796-95E8-4A74-B5BA-233B5B0F3DB4}" type="presParOf" srcId="{1D13EEE0-A090-4A37-8B05-E40AE61BAA1A}" destId="{186E04B5-2B55-4055-B813-AEF5CFD51BE2}" srcOrd="13" destOrd="0" presId="urn:microsoft.com/office/officeart/2005/8/layout/list1"/>
    <dgm:cxn modelId="{93918AE7-89A5-46FA-8997-2FA1C0696B4D}" type="presParOf" srcId="{1D13EEE0-A090-4A37-8B05-E40AE61BAA1A}" destId="{BCDEB411-5AF5-4700-88DB-1E4C35D7992F}" srcOrd="14" destOrd="0" presId="urn:microsoft.com/office/officeart/2005/8/layout/list1"/>
    <dgm:cxn modelId="{F5EE1C77-0C5F-4C50-9357-38DB8DA9C5E2}" type="presParOf" srcId="{1D13EEE0-A090-4A37-8B05-E40AE61BAA1A}" destId="{6AA982BA-4B07-4C9A-A935-FFC96A04D4AA}" srcOrd="15" destOrd="0" presId="urn:microsoft.com/office/officeart/2005/8/layout/list1"/>
    <dgm:cxn modelId="{0E6B93B8-B3E5-4A9A-95D5-C7F4C8A50B0F}" type="presParOf" srcId="{1D13EEE0-A090-4A37-8B05-E40AE61BAA1A}" destId="{4F8C6A6E-5E3D-4897-8069-BD6038703C2A}" srcOrd="16" destOrd="0" presId="urn:microsoft.com/office/officeart/2005/8/layout/list1"/>
    <dgm:cxn modelId="{00149FA2-4C55-4E08-A315-2224AC486935}" type="presParOf" srcId="{4F8C6A6E-5E3D-4897-8069-BD6038703C2A}" destId="{44B96B07-D106-4DCC-A896-4D21093A1225}" srcOrd="0" destOrd="0" presId="urn:microsoft.com/office/officeart/2005/8/layout/list1"/>
    <dgm:cxn modelId="{96589F04-F14B-4777-95DB-D9B6BD6F4211}" type="presParOf" srcId="{4F8C6A6E-5E3D-4897-8069-BD6038703C2A}" destId="{F05E000E-0A29-4705-87C3-BF6A6054F881}" srcOrd="1" destOrd="0" presId="urn:microsoft.com/office/officeart/2005/8/layout/list1"/>
    <dgm:cxn modelId="{73E09992-BC62-42C1-8683-E0377618EFD8}" type="presParOf" srcId="{1D13EEE0-A090-4A37-8B05-E40AE61BAA1A}" destId="{DAD292BE-381B-4161-9A2B-A6D7F7B299E1}" srcOrd="17" destOrd="0" presId="urn:microsoft.com/office/officeart/2005/8/layout/list1"/>
    <dgm:cxn modelId="{08D3E8EF-27E1-4729-99EB-B0AA65D39FDE}" type="presParOf" srcId="{1D13EEE0-A090-4A37-8B05-E40AE61BAA1A}" destId="{B2A7AF55-9F52-40D3-A581-94A790FD29A3}" srcOrd="18" destOrd="0" presId="urn:microsoft.com/office/officeart/2005/8/layout/list1"/>
    <dgm:cxn modelId="{356F9D8E-4798-4F5B-B135-B87AE5B6418F}" type="presParOf" srcId="{1D13EEE0-A090-4A37-8B05-E40AE61BAA1A}" destId="{293F21EB-35F8-48DB-AC73-1FB00E001D06}" srcOrd="19" destOrd="0" presId="urn:microsoft.com/office/officeart/2005/8/layout/list1"/>
    <dgm:cxn modelId="{6565F584-01CD-4D5C-8012-A2913CA7AF06}" type="presParOf" srcId="{1D13EEE0-A090-4A37-8B05-E40AE61BAA1A}" destId="{89DE1EFC-577E-4B7E-A9A2-D8E63E72885F}" srcOrd="20" destOrd="0" presId="urn:microsoft.com/office/officeart/2005/8/layout/list1"/>
    <dgm:cxn modelId="{97FE8D3F-CCD2-4580-9DC7-64E36D64C43E}" type="presParOf" srcId="{89DE1EFC-577E-4B7E-A9A2-D8E63E72885F}" destId="{EEF28A3D-E1D6-4D65-A25F-64E4BFB0A891}" srcOrd="0" destOrd="0" presId="urn:microsoft.com/office/officeart/2005/8/layout/list1"/>
    <dgm:cxn modelId="{28EBDB8A-8C62-4A5B-AFC0-DF4F6FD226C0}" type="presParOf" srcId="{89DE1EFC-577E-4B7E-A9A2-D8E63E72885F}" destId="{C304E151-4261-407C-BFAA-3CFA40E4C247}" srcOrd="1" destOrd="0" presId="urn:microsoft.com/office/officeart/2005/8/layout/list1"/>
    <dgm:cxn modelId="{F8641313-5B22-4E9D-8224-14310DCFD8E5}" type="presParOf" srcId="{1D13EEE0-A090-4A37-8B05-E40AE61BAA1A}" destId="{5A8C807F-8D62-455E-9A31-41650FFCD463}" srcOrd="21" destOrd="0" presId="urn:microsoft.com/office/officeart/2005/8/layout/list1"/>
    <dgm:cxn modelId="{BD862AD1-4180-4658-89E2-FB12E8040471}" type="presParOf" srcId="{1D13EEE0-A090-4A37-8B05-E40AE61BAA1A}" destId="{CFF58987-9C2A-4A63-837A-FAAA21ADC11B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27A9E1-7A94-44E4-BA26-4FBFE1483200}">
      <dsp:nvSpPr>
        <dsp:cNvPr id="0" name=""/>
        <dsp:cNvSpPr/>
      </dsp:nvSpPr>
      <dsp:spPr>
        <a:xfrm>
          <a:off x="41" y="199859"/>
          <a:ext cx="3970495" cy="432000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Гражданский клуб «Самоопределения»</a:t>
          </a:r>
          <a:endParaRPr lang="ru-RU" sz="1500" b="1" kern="1200" dirty="0"/>
        </a:p>
      </dsp:txBody>
      <dsp:txXfrm>
        <a:off x="41" y="199859"/>
        <a:ext cx="3970495" cy="432000"/>
      </dsp:txXfrm>
    </dsp:sp>
    <dsp:sp modelId="{98D49511-A082-48D3-821F-53447165C4A7}">
      <dsp:nvSpPr>
        <dsp:cNvPr id="0" name=""/>
        <dsp:cNvSpPr/>
      </dsp:nvSpPr>
      <dsp:spPr>
        <a:xfrm>
          <a:off x="41" y="631859"/>
          <a:ext cx="3970495" cy="2264625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дебаты «Современное общество –механизм развития Российского общества» 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smtClean="0"/>
            <a:t>дискуссии («Образование сегодня и завтра») </a:t>
          </a:r>
          <a:endParaRPr lang="ru-RU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деловая игра «Выборы»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err="1" smtClean="0"/>
            <a:t>политико</a:t>
          </a:r>
          <a:r>
            <a:rPr lang="ru-RU" sz="1500" kern="1200" dirty="0" smtClean="0"/>
            <a:t> – правовые игры («Конституционное право») 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молодёжные форумы «Инициатива молодых – будущее России» 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акция «Я – гражданин России»</a:t>
          </a:r>
          <a:endParaRPr lang="ru-RU" sz="1500" kern="1200" dirty="0"/>
        </a:p>
      </dsp:txBody>
      <dsp:txXfrm>
        <a:off x="41" y="631859"/>
        <a:ext cx="3970495" cy="2264625"/>
      </dsp:txXfrm>
    </dsp:sp>
    <dsp:sp modelId="{3A6FDADA-2324-4B76-A37F-3AD1AD8D9A3B}">
      <dsp:nvSpPr>
        <dsp:cNvPr id="0" name=""/>
        <dsp:cNvSpPr/>
      </dsp:nvSpPr>
      <dsp:spPr>
        <a:xfrm>
          <a:off x="4526406" y="199859"/>
          <a:ext cx="3970495" cy="432000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Республика мальчишек и девчонок</a:t>
          </a:r>
          <a:endParaRPr lang="ru-RU" sz="1500" b="1" kern="1200" dirty="0"/>
        </a:p>
      </dsp:txBody>
      <dsp:txXfrm>
        <a:off x="4526406" y="199859"/>
        <a:ext cx="3970495" cy="432000"/>
      </dsp:txXfrm>
    </dsp:sp>
    <dsp:sp modelId="{72CE59A9-7281-4C87-906C-3DC9C9E04FB9}">
      <dsp:nvSpPr>
        <dsp:cNvPr id="0" name=""/>
        <dsp:cNvSpPr/>
      </dsp:nvSpPr>
      <dsp:spPr>
        <a:xfrm>
          <a:off x="4526406" y="631859"/>
          <a:ext cx="3970495" cy="2264625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конференция лидеров «РМИД»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слёт  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реализация программы школы актива «САМИ» </a:t>
          </a:r>
          <a:endParaRPr lang="ru-RU" sz="1500" kern="1200" dirty="0"/>
        </a:p>
      </dsp:txBody>
      <dsp:txXfrm>
        <a:off x="4526406" y="631859"/>
        <a:ext cx="3970495" cy="22646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AC8D83-62F5-4367-A6E0-1BD9D27FAB0F}">
      <dsp:nvSpPr>
        <dsp:cNvPr id="0" name=""/>
        <dsp:cNvSpPr/>
      </dsp:nvSpPr>
      <dsp:spPr>
        <a:xfrm>
          <a:off x="1533" y="827349"/>
          <a:ext cx="4967388" cy="881356"/>
        </a:xfrm>
        <a:prstGeom prst="chevron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>
            <a:solidFill>
              <a:srgbClr val="C00000"/>
            </a:solidFill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86 % обучающихся  включено в социальную деятельность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.</a:t>
          </a:r>
          <a:endParaRPr lang="ru-RU" sz="1200" kern="1200" dirty="0"/>
        </a:p>
      </dsp:txBody>
      <dsp:txXfrm>
        <a:off x="1533" y="827349"/>
        <a:ext cx="4967388" cy="881356"/>
      </dsp:txXfrm>
    </dsp:sp>
    <dsp:sp modelId="{4AF8A6C9-0E74-44FC-8656-3F924D63E944}">
      <dsp:nvSpPr>
        <dsp:cNvPr id="0" name=""/>
        <dsp:cNvSpPr/>
      </dsp:nvSpPr>
      <dsp:spPr>
        <a:xfrm>
          <a:off x="4571104" y="843540"/>
          <a:ext cx="4571361" cy="848974"/>
        </a:xfrm>
        <a:prstGeom prst="chevron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a typeface="Times New Roman" pitchFamily="18" charset="0"/>
              <a:cs typeface="Times New Roman" pitchFamily="18" charset="0"/>
            </a:rPr>
            <a:t>5% обучающихся – лидеры  детского и молодёжного движения</a:t>
          </a:r>
          <a:endParaRPr lang="ru-RU" sz="1600" b="1" kern="1200" dirty="0"/>
        </a:p>
      </dsp:txBody>
      <dsp:txXfrm>
        <a:off x="4571104" y="843540"/>
        <a:ext cx="4571361" cy="84897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579E07-9ABF-4A6E-9E29-060990C7F2F4}">
      <dsp:nvSpPr>
        <dsp:cNvPr id="0" name=""/>
        <dsp:cNvSpPr/>
      </dsp:nvSpPr>
      <dsp:spPr>
        <a:xfrm>
          <a:off x="0" y="0"/>
          <a:ext cx="8568952" cy="1354746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</a:rPr>
            <a:t>«Городской фестиваль детского и юношеского творчества «Созвездие юных талантов Нефтеюганска»</a:t>
          </a:r>
          <a:endParaRPr lang="ru-RU" sz="2000" b="1" kern="1200" dirty="0">
            <a:latin typeface="+mj-lt"/>
          </a:endParaRPr>
        </a:p>
      </dsp:txBody>
      <dsp:txXfrm>
        <a:off x="0" y="0"/>
        <a:ext cx="8568952" cy="1354746"/>
      </dsp:txXfrm>
    </dsp:sp>
    <dsp:sp modelId="{4F473F3F-59B0-4489-BDF0-61CD709046D1}">
      <dsp:nvSpPr>
        <dsp:cNvPr id="0" name=""/>
        <dsp:cNvSpPr/>
      </dsp:nvSpPr>
      <dsp:spPr>
        <a:xfrm>
          <a:off x="0" y="1566766"/>
          <a:ext cx="8568952" cy="3656358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- </a:t>
          </a:r>
          <a:r>
            <a:rPr lang="ru-RU" sz="1800" kern="1200" dirty="0" smtClean="0"/>
            <a:t>конкурс художественного чтения «Любовью продиктованные строки»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- конкурс видео и фотоискусства «Вместе мы строим будущее»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- конкурс  декоративно-прикладного  искусства  «Новые лица в искусстве»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- конкурс народной песни  «Родные  напевы»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- конкурс  изобразительного искусства «Мы и будущее: зелёный взгляд»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- конкурс хоровых коллективов «У каждого из нас в душе своя Россия»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- конкурс хореографии «Праздничный перепляс» </a:t>
          </a:r>
          <a:endParaRPr lang="ru-RU" sz="1800" kern="1200" dirty="0">
            <a:latin typeface="+mj-lt"/>
          </a:endParaRPr>
        </a:p>
      </dsp:txBody>
      <dsp:txXfrm>
        <a:off x="0" y="1566766"/>
        <a:ext cx="8568952" cy="365635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45B97C-FDE8-4BE1-8E01-161C0FBEE7C3}">
      <dsp:nvSpPr>
        <dsp:cNvPr id="0" name=""/>
        <dsp:cNvSpPr/>
      </dsp:nvSpPr>
      <dsp:spPr>
        <a:xfrm>
          <a:off x="72009" y="108006"/>
          <a:ext cx="2745304" cy="1723875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Всероссийские конкурсы исследовательских работ  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«Первые шаги в науку», «Познание и творчество», «Наше наследие», «Калейдоскоп открытий», «Открытие», «Связь поколений», «Юный исследователь», «Юность. Наука. Культура», «Мои первые открытия»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72009" y="108006"/>
        <a:ext cx="2745304" cy="1723875"/>
      </dsp:txXfrm>
    </dsp:sp>
    <dsp:sp modelId="{F86BE8B8-E31C-42EE-BD32-3630159C238F}">
      <dsp:nvSpPr>
        <dsp:cNvPr id="0" name=""/>
        <dsp:cNvSpPr/>
      </dsp:nvSpPr>
      <dsp:spPr>
        <a:xfrm>
          <a:off x="3096347" y="252035"/>
          <a:ext cx="2745304" cy="868427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Городская конференция молодых исследователей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«Шаг в будущее»</a:t>
          </a:r>
          <a:endParaRPr lang="ru-RU" sz="1200" b="1" kern="1200" dirty="0"/>
        </a:p>
      </dsp:txBody>
      <dsp:txXfrm>
        <a:off x="3096347" y="252035"/>
        <a:ext cx="2745304" cy="868427"/>
      </dsp:txXfrm>
    </dsp:sp>
    <dsp:sp modelId="{5FD45017-1F4A-4006-9BC3-8F5EBA39AC33}">
      <dsp:nvSpPr>
        <dsp:cNvPr id="0" name=""/>
        <dsp:cNvSpPr/>
      </dsp:nvSpPr>
      <dsp:spPr>
        <a:xfrm>
          <a:off x="6039670" y="108006"/>
          <a:ext cx="2745304" cy="1723875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Интернет - олимпиады: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/>
            <a:t>- УРФО - Международная Олимпиада по основам наук - </a:t>
          </a:r>
          <a:r>
            <a:rPr lang="ru-RU" sz="1100" b="1" kern="1200" dirty="0" err="1" smtClean="0"/>
            <a:t>Интернет-карусели</a:t>
          </a:r>
          <a:r>
            <a:rPr lang="ru-RU" sz="1100" b="1" kern="1200" dirty="0" smtClean="0"/>
            <a:t> по предметам; -«Эму» (начальная школа);  «</a:t>
          </a:r>
          <a:r>
            <a:rPr lang="ru-RU" sz="1100" b="1" kern="1200" dirty="0" err="1" smtClean="0"/>
            <a:t>Инфознайка</a:t>
          </a:r>
          <a:r>
            <a:rPr lang="ru-RU" sz="1100" b="1" kern="1200" dirty="0" smtClean="0"/>
            <a:t>»;  «Золотое руно»;  «</a:t>
          </a:r>
          <a:r>
            <a:rPr lang="ru-RU" sz="1100" b="1" kern="1200" dirty="0" err="1" smtClean="0"/>
            <a:t>КиТ</a:t>
          </a:r>
          <a:r>
            <a:rPr lang="ru-RU" sz="1100" b="1" kern="1200" dirty="0" smtClean="0"/>
            <a:t>»;  «Британский бульдог»; Проект «</a:t>
          </a:r>
          <a:r>
            <a:rPr lang="ru-RU" sz="1100" b="1" kern="1200" dirty="0" err="1" smtClean="0"/>
            <a:t>Грамотей+</a:t>
          </a:r>
          <a:r>
            <a:rPr lang="ru-RU" sz="1100" b="1" kern="1200" dirty="0" smtClean="0"/>
            <a:t>»;  Проект «Колосок»; «Экспресс»;  «</a:t>
          </a:r>
          <a:r>
            <a:rPr lang="ru-RU" sz="1100" b="1" kern="1200" dirty="0" err="1" smtClean="0"/>
            <a:t>ПроЛог</a:t>
          </a:r>
          <a:r>
            <a:rPr lang="ru-RU" sz="1100" b="1" kern="1200" dirty="0" smtClean="0"/>
            <a:t>»;  «</a:t>
          </a:r>
          <a:r>
            <a:rPr lang="ru-RU" sz="1100" b="1" kern="1200" dirty="0" err="1" smtClean="0"/>
            <a:t>ГрафIT</a:t>
          </a:r>
          <a:r>
            <a:rPr lang="ru-RU" sz="1100" b="1" kern="1200" dirty="0" smtClean="0"/>
            <a:t>»;  «</a:t>
          </a:r>
          <a:r>
            <a:rPr lang="ru-RU" sz="1100" b="1" kern="1200" dirty="0" err="1" smtClean="0"/>
            <a:t>ТопСлайд</a:t>
          </a:r>
          <a:r>
            <a:rPr lang="ru-RU" sz="1100" b="1" kern="1200" dirty="0" smtClean="0"/>
            <a:t>» и т.д.</a:t>
          </a:r>
          <a:endParaRPr lang="ru-RU" sz="1100" b="1" kern="1200" dirty="0"/>
        </a:p>
      </dsp:txBody>
      <dsp:txXfrm>
        <a:off x="6039670" y="108006"/>
        <a:ext cx="2745304" cy="1723875"/>
      </dsp:txXfrm>
    </dsp:sp>
    <dsp:sp modelId="{A8A4BDE1-7C8D-452E-B79A-8F2CD7A97B7C}">
      <dsp:nvSpPr>
        <dsp:cNvPr id="0" name=""/>
        <dsp:cNvSpPr/>
      </dsp:nvSpPr>
      <dsp:spPr>
        <a:xfrm>
          <a:off x="1296140" y="2052220"/>
          <a:ext cx="2745304" cy="593891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Городская интеллектуальная игра «Что? Где? Когда?»</a:t>
          </a:r>
          <a:endParaRPr lang="ru-RU" sz="1200" b="1" kern="1200" dirty="0"/>
        </a:p>
      </dsp:txBody>
      <dsp:txXfrm>
        <a:off x="1296140" y="2052220"/>
        <a:ext cx="2745304" cy="593891"/>
      </dsp:txXfrm>
    </dsp:sp>
    <dsp:sp modelId="{B36175A5-1F3A-4F11-B997-7F256874D991}">
      <dsp:nvSpPr>
        <dsp:cNvPr id="0" name=""/>
        <dsp:cNvSpPr/>
      </dsp:nvSpPr>
      <dsp:spPr>
        <a:xfrm>
          <a:off x="4680525" y="2052220"/>
          <a:ext cx="2745304" cy="593891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Экономическая игра для обучающихся социально-экономического профиля</a:t>
          </a:r>
          <a:endParaRPr lang="ru-RU" sz="1200" b="1" kern="1200" dirty="0"/>
        </a:p>
      </dsp:txBody>
      <dsp:txXfrm>
        <a:off x="4680525" y="2052220"/>
        <a:ext cx="2745304" cy="59389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1021B0-18B1-47D0-A8C7-486334FEB6A8}">
      <dsp:nvSpPr>
        <dsp:cNvPr id="0" name=""/>
        <dsp:cNvSpPr/>
      </dsp:nvSpPr>
      <dsp:spPr>
        <a:xfrm>
          <a:off x="0" y="395123"/>
          <a:ext cx="842493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4E71B4-0A53-45F5-A97A-2E67C92386C6}">
      <dsp:nvSpPr>
        <dsp:cNvPr id="0" name=""/>
        <dsp:cNvSpPr/>
      </dsp:nvSpPr>
      <dsp:spPr>
        <a:xfrm>
          <a:off x="420835" y="186621"/>
          <a:ext cx="6660149" cy="297062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Всероссийский день бега «Кросс нации- 2012»</a:t>
          </a:r>
          <a:endParaRPr lang="ru-RU" sz="1400" kern="1200" dirty="0">
            <a:latin typeface="+mj-lt"/>
          </a:endParaRPr>
        </a:p>
      </dsp:txBody>
      <dsp:txXfrm>
        <a:off x="420835" y="186621"/>
        <a:ext cx="6660149" cy="297062"/>
      </dsp:txXfrm>
    </dsp:sp>
    <dsp:sp modelId="{D3BBA3CE-0930-40E8-90FD-660347EBFCAC}">
      <dsp:nvSpPr>
        <dsp:cNvPr id="0" name=""/>
        <dsp:cNvSpPr/>
      </dsp:nvSpPr>
      <dsp:spPr>
        <a:xfrm>
          <a:off x="0" y="819050"/>
          <a:ext cx="842493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3B3F5C-4A53-4C26-BED1-582C020B2049}">
      <dsp:nvSpPr>
        <dsp:cNvPr id="0" name=""/>
        <dsp:cNvSpPr/>
      </dsp:nvSpPr>
      <dsp:spPr>
        <a:xfrm>
          <a:off x="420835" y="578723"/>
          <a:ext cx="6660149" cy="328887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День бега в рамках Всероссийской программы «Спорт вместо наркотиков»</a:t>
          </a:r>
          <a:endParaRPr lang="ru-RU" sz="1400" kern="1200" dirty="0"/>
        </a:p>
      </dsp:txBody>
      <dsp:txXfrm>
        <a:off x="420835" y="578723"/>
        <a:ext cx="6660149" cy="328887"/>
      </dsp:txXfrm>
    </dsp:sp>
    <dsp:sp modelId="{83DE39E3-3627-480A-9C4A-BF707273EC68}">
      <dsp:nvSpPr>
        <dsp:cNvPr id="0" name=""/>
        <dsp:cNvSpPr/>
      </dsp:nvSpPr>
      <dsp:spPr>
        <a:xfrm>
          <a:off x="0" y="1447209"/>
          <a:ext cx="842493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6C2170-5EA7-4D03-8562-8A86C0B33234}">
      <dsp:nvSpPr>
        <dsp:cNvPr id="0" name=""/>
        <dsp:cNvSpPr/>
      </dsp:nvSpPr>
      <dsp:spPr>
        <a:xfrm>
          <a:off x="420835" y="1002650"/>
          <a:ext cx="6660090" cy="533118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Соревнования  «Президентские состязания», «Президентские спортивные игры» среди учащихся 5,6,7,8,10 классов образовательных учреждений города</a:t>
          </a:r>
          <a:endParaRPr lang="ru-RU" sz="1400" kern="1200" dirty="0"/>
        </a:p>
      </dsp:txBody>
      <dsp:txXfrm>
        <a:off x="420835" y="1002650"/>
        <a:ext cx="6660090" cy="533118"/>
      </dsp:txXfrm>
    </dsp:sp>
    <dsp:sp modelId="{BCDEB411-5AF5-4700-88DB-1E4C35D7992F}">
      <dsp:nvSpPr>
        <dsp:cNvPr id="0" name=""/>
        <dsp:cNvSpPr/>
      </dsp:nvSpPr>
      <dsp:spPr>
        <a:xfrm>
          <a:off x="0" y="1756803"/>
          <a:ext cx="842493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D5AC7B-C34C-4844-B41E-8A8B28E7EC67}">
      <dsp:nvSpPr>
        <dsp:cNvPr id="0" name=""/>
        <dsp:cNvSpPr/>
      </dsp:nvSpPr>
      <dsp:spPr>
        <a:xfrm>
          <a:off x="432468" y="1659211"/>
          <a:ext cx="6666601" cy="214554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Соревнования «Папа, мама и я- спортивная семья» </a:t>
          </a:r>
          <a:endParaRPr lang="ru-RU" sz="1400" kern="1200" dirty="0"/>
        </a:p>
      </dsp:txBody>
      <dsp:txXfrm>
        <a:off x="432468" y="1659211"/>
        <a:ext cx="6666601" cy="214554"/>
      </dsp:txXfrm>
    </dsp:sp>
    <dsp:sp modelId="{B2A7AF55-9F52-40D3-A581-94A790FD29A3}">
      <dsp:nvSpPr>
        <dsp:cNvPr id="0" name=""/>
        <dsp:cNvSpPr/>
      </dsp:nvSpPr>
      <dsp:spPr>
        <a:xfrm>
          <a:off x="0" y="2164202"/>
          <a:ext cx="842493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5E000E-0A29-4705-87C3-BF6A6054F881}">
      <dsp:nvSpPr>
        <dsp:cNvPr id="0" name=""/>
        <dsp:cNvSpPr/>
      </dsp:nvSpPr>
      <dsp:spPr>
        <a:xfrm>
          <a:off x="504055" y="1915500"/>
          <a:ext cx="6611720" cy="306786"/>
        </a:xfrm>
        <a:prstGeom prst="round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Первенство  </a:t>
          </a:r>
          <a:r>
            <a:rPr lang="ru-RU" sz="1400" kern="1200" dirty="0" err="1" smtClean="0"/>
            <a:t>ХМАО-Югры</a:t>
          </a:r>
          <a:r>
            <a:rPr lang="ru-RU" sz="1400" kern="1200" dirty="0" smtClean="0"/>
            <a:t> по лёгкой атлетике «</a:t>
          </a:r>
          <a:r>
            <a:rPr lang="en-US" sz="1400" kern="1200" dirty="0" smtClean="0"/>
            <a:t>III</a:t>
          </a:r>
          <a:r>
            <a:rPr lang="ru-RU" sz="1400" kern="1200" dirty="0" smtClean="0"/>
            <a:t> этап Кубка </a:t>
          </a:r>
          <a:r>
            <a:rPr lang="ru-RU" sz="1400" kern="1200" dirty="0" err="1" smtClean="0"/>
            <a:t>Югры</a:t>
          </a:r>
          <a:r>
            <a:rPr lang="ru-RU" sz="1400" kern="1200" dirty="0" smtClean="0"/>
            <a:t>»</a:t>
          </a:r>
          <a:endParaRPr lang="ru-RU" sz="1400" kern="1200" dirty="0"/>
        </a:p>
      </dsp:txBody>
      <dsp:txXfrm>
        <a:off x="504055" y="1915500"/>
        <a:ext cx="6611720" cy="306786"/>
      </dsp:txXfrm>
    </dsp:sp>
    <dsp:sp modelId="{CFF58987-9C2A-4A63-837A-FAAA21ADC11B}">
      <dsp:nvSpPr>
        <dsp:cNvPr id="0" name=""/>
        <dsp:cNvSpPr/>
      </dsp:nvSpPr>
      <dsp:spPr>
        <a:xfrm>
          <a:off x="0" y="2542498"/>
          <a:ext cx="842493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04E151-4261-407C-BFAA-3CFA40E4C247}">
      <dsp:nvSpPr>
        <dsp:cNvPr id="0" name=""/>
        <dsp:cNvSpPr/>
      </dsp:nvSpPr>
      <dsp:spPr>
        <a:xfrm rot="10800000" flipV="1">
          <a:off x="504055" y="2358262"/>
          <a:ext cx="6611779" cy="288829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Соревнования «Президентские состязания» среди учащихся 3,4 классов </a:t>
          </a:r>
          <a:endParaRPr lang="ru-RU" sz="1400" kern="1200" dirty="0"/>
        </a:p>
      </dsp:txBody>
      <dsp:txXfrm rot="10800000" flipV="1">
        <a:off x="504055" y="2358262"/>
        <a:ext cx="6611779" cy="28882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E0E762-6427-4F67-91B1-AADA091E95DB}">
      <dsp:nvSpPr>
        <dsp:cNvPr id="0" name=""/>
        <dsp:cNvSpPr/>
      </dsp:nvSpPr>
      <dsp:spPr>
        <a:xfrm>
          <a:off x="0" y="121513"/>
          <a:ext cx="2722802" cy="1633681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latin typeface="+mj-lt"/>
            </a:rPr>
            <a:t>Тюменская государственная медицинская академия</a:t>
          </a: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+mj-lt"/>
          </a:endParaRPr>
        </a:p>
        <a:p>
          <a:pPr algn="ctr" defTabSz="2089150">
            <a:lnSpc>
              <a:spcPct val="90000"/>
            </a:lnSpc>
            <a:spcBef>
              <a:spcPct val="0"/>
            </a:spcBef>
          </a:pPr>
          <a:endParaRPr lang="ru-RU" kern="1200" dirty="0"/>
        </a:p>
      </dsp:txBody>
      <dsp:txXfrm>
        <a:off x="0" y="121513"/>
        <a:ext cx="2722802" cy="1633681"/>
      </dsp:txXfrm>
    </dsp:sp>
    <dsp:sp modelId="{10C75F6F-25B0-485B-AC31-B185CD2298D7}">
      <dsp:nvSpPr>
        <dsp:cNvPr id="0" name=""/>
        <dsp:cNvSpPr/>
      </dsp:nvSpPr>
      <dsp:spPr>
        <a:xfrm>
          <a:off x="2995082" y="121513"/>
          <a:ext cx="2722802" cy="1633681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fontAlgn="base">
            <a:lnSpc>
              <a:spcPct val="90000"/>
            </a:lnSpc>
            <a:spcBef>
              <a:spcPct val="0"/>
            </a:spcBef>
            <a:spcAft>
              <a:spcPct val="0"/>
            </a:spcAft>
          </a:pPr>
          <a:r>
            <a:rPr lang="ru-RU" sz="1800" b="1" kern="1200" dirty="0" smtClean="0">
              <a:latin typeface="+mj-lt"/>
            </a:rPr>
            <a:t>Уральский государственный экономический университет</a:t>
          </a:r>
        </a:p>
        <a:p>
          <a:pPr lvl="0" algn="ctr" defTabSz="800100" fontAlgn="base">
            <a:lnSpc>
              <a:spcPct val="90000"/>
            </a:lnSpc>
            <a:spcBef>
              <a:spcPct val="0"/>
            </a:spcBef>
            <a:spcAft>
              <a:spcPct val="0"/>
            </a:spcAft>
          </a:pPr>
          <a:r>
            <a:rPr lang="ru-RU" sz="1600" b="1" i="1" kern="1200" dirty="0" smtClean="0">
              <a:latin typeface="+mj-lt"/>
            </a:rPr>
            <a:t>г. Екатеринбург </a:t>
          </a:r>
          <a:endParaRPr lang="ru-RU" kern="1200" dirty="0"/>
        </a:p>
      </dsp:txBody>
      <dsp:txXfrm>
        <a:off x="2995082" y="121513"/>
        <a:ext cx="2722802" cy="1633681"/>
      </dsp:txXfrm>
    </dsp:sp>
    <dsp:sp modelId="{BF563E9A-32F1-4544-AE8A-A94F60E05319}">
      <dsp:nvSpPr>
        <dsp:cNvPr id="0" name=""/>
        <dsp:cNvSpPr/>
      </dsp:nvSpPr>
      <dsp:spPr>
        <a:xfrm>
          <a:off x="5990165" y="121513"/>
          <a:ext cx="2722802" cy="1633681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err="1" smtClean="0">
              <a:latin typeface="+mj-lt"/>
            </a:rPr>
            <a:t>Сургутский</a:t>
          </a:r>
          <a:r>
            <a:rPr lang="ru-RU" sz="1800" b="1" kern="1200" dirty="0" smtClean="0">
              <a:latin typeface="+mj-lt"/>
            </a:rPr>
            <a:t> государственный университет </a:t>
          </a: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+mj-lt"/>
          </a:endParaRPr>
        </a:p>
        <a:p>
          <a:pPr algn="ctr" defTabSz="2089150">
            <a:lnSpc>
              <a:spcPct val="90000"/>
            </a:lnSpc>
            <a:spcBef>
              <a:spcPct val="0"/>
            </a:spcBef>
          </a:pPr>
          <a:endParaRPr lang="ru-RU" kern="1200" dirty="0"/>
        </a:p>
      </dsp:txBody>
      <dsp:txXfrm>
        <a:off x="5990165" y="121513"/>
        <a:ext cx="2722802" cy="1633681"/>
      </dsp:txXfrm>
    </dsp:sp>
    <dsp:sp modelId="{F208D2E2-6D17-428F-AD63-C2CA3AD15356}">
      <dsp:nvSpPr>
        <dsp:cNvPr id="0" name=""/>
        <dsp:cNvSpPr/>
      </dsp:nvSpPr>
      <dsp:spPr>
        <a:xfrm>
          <a:off x="0" y="2027475"/>
          <a:ext cx="2722802" cy="1633681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effectLst/>
              <a:latin typeface="+mj-lt"/>
            </a:rPr>
            <a:t>Югорский физико-математический лицей-интернат, </a:t>
          </a:r>
        </a:p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1" u="none" strike="noStrike" kern="1200" cap="none" normalizeH="0" baseline="0" dirty="0" smtClean="0">
              <a:ln>
                <a:noFill/>
              </a:ln>
              <a:effectLst/>
              <a:latin typeface="+mj-lt"/>
            </a:rPr>
            <a:t>г. Ханты-Мансийск</a:t>
          </a:r>
        </a:p>
        <a:p>
          <a:pPr>
            <a:spcBef>
              <a:spcPct val="0"/>
            </a:spcBef>
          </a:pPr>
          <a:endParaRPr lang="ru-RU" kern="1200" dirty="0"/>
        </a:p>
      </dsp:txBody>
      <dsp:txXfrm>
        <a:off x="0" y="2027475"/>
        <a:ext cx="2722802" cy="1633681"/>
      </dsp:txXfrm>
    </dsp:sp>
    <dsp:sp modelId="{DF08E47F-D144-49FE-9EBF-57470333886F}">
      <dsp:nvSpPr>
        <dsp:cNvPr id="0" name=""/>
        <dsp:cNvSpPr/>
      </dsp:nvSpPr>
      <dsp:spPr>
        <a:xfrm>
          <a:off x="2995082" y="2027475"/>
          <a:ext cx="2722802" cy="1633681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latin typeface="+mj-lt"/>
            </a:rPr>
            <a:t>Московский государственный технический университет радиотехники, электроники и автоматики</a:t>
          </a:r>
          <a:endParaRPr kumimoji="0" lang="ru-RU" sz="1600" b="1" i="0" u="none" strike="noStrike" kern="1200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+mj-lt"/>
          </a:endParaRPr>
        </a:p>
        <a:p>
          <a:pPr algn="ctr" defTabSz="1955800">
            <a:lnSpc>
              <a:spcPct val="90000"/>
            </a:lnSpc>
            <a:spcBef>
              <a:spcPct val="0"/>
            </a:spcBef>
          </a:pPr>
          <a:endParaRPr lang="ru-RU" kern="1200" dirty="0"/>
        </a:p>
      </dsp:txBody>
      <dsp:txXfrm>
        <a:off x="2995082" y="2027475"/>
        <a:ext cx="2722802" cy="1633681"/>
      </dsp:txXfrm>
    </dsp:sp>
    <dsp:sp modelId="{D9117AAA-F564-485F-B9C5-92F763A28B73}">
      <dsp:nvSpPr>
        <dsp:cNvPr id="0" name=""/>
        <dsp:cNvSpPr/>
      </dsp:nvSpPr>
      <dsp:spPr>
        <a:xfrm>
          <a:off x="5990165" y="2027475"/>
          <a:ext cx="2722802" cy="1633681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fontAlgn="base">
            <a:lnSpc>
              <a:spcPct val="90000"/>
            </a:lnSpc>
            <a:spcBef>
              <a:spcPct val="0"/>
            </a:spcBef>
            <a:spcAft>
              <a:spcPct val="0"/>
            </a:spcAft>
          </a:pPr>
          <a:r>
            <a:rPr lang="ru-RU" sz="1800" b="1" kern="1200" dirty="0" smtClean="0">
              <a:latin typeface="+mj-lt"/>
            </a:rPr>
            <a:t>Окружной бизнес-инкубатор,</a:t>
          </a:r>
        </a:p>
        <a:p>
          <a:pPr lvl="0" algn="ctr" defTabSz="800100" fontAlgn="base">
            <a:lnSpc>
              <a:spcPct val="90000"/>
            </a:lnSpc>
            <a:spcBef>
              <a:spcPct val="0"/>
            </a:spcBef>
            <a:spcAft>
              <a:spcPct val="0"/>
            </a:spcAft>
          </a:pPr>
          <a:r>
            <a:rPr lang="ru-RU" sz="1800" b="1" kern="1200" dirty="0" smtClean="0">
              <a:latin typeface="+mj-lt"/>
            </a:rPr>
            <a:t> </a:t>
          </a:r>
          <a:r>
            <a:rPr lang="ru-RU" sz="1600" b="1" i="1" kern="1200" dirty="0" smtClean="0">
              <a:latin typeface="+mj-lt"/>
            </a:rPr>
            <a:t>г. Ханты-Мансийск</a:t>
          </a:r>
          <a:endParaRPr kumimoji="0" lang="ru-RU" sz="1600" b="1" i="1" u="none" strike="noStrike" kern="1200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+mj-lt"/>
          </a:endParaRPr>
        </a:p>
        <a:p>
          <a:pPr algn="ctr" defTabSz="800100">
            <a:lnSpc>
              <a:spcPct val="90000"/>
            </a:lnSpc>
            <a:spcBef>
              <a:spcPct val="0"/>
            </a:spcBef>
          </a:pPr>
          <a:endParaRPr lang="ru-RU" kern="1200" dirty="0"/>
        </a:p>
      </dsp:txBody>
      <dsp:txXfrm>
        <a:off x="5990165" y="2027475"/>
        <a:ext cx="2722802" cy="1633681"/>
      </dsp:txXfrm>
    </dsp:sp>
    <dsp:sp modelId="{EF14C90A-CA83-4600-B6EC-750B2EFAD0F1}">
      <dsp:nvSpPr>
        <dsp:cNvPr id="0" name=""/>
        <dsp:cNvSpPr/>
      </dsp:nvSpPr>
      <dsp:spPr>
        <a:xfrm>
          <a:off x="1497541" y="3933436"/>
          <a:ext cx="2722802" cy="1633681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latin typeface="+mj-lt"/>
            </a:rPr>
            <a:t>Санкт-Петербургский гуманитарный университет профсоюзов</a:t>
          </a: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rgbClr val="C00000"/>
            </a:solidFill>
            <a:effectLst/>
            <a:latin typeface="+mj-lt"/>
          </a:endParaRPr>
        </a:p>
        <a:p>
          <a:pPr algn="ctr" defTabSz="2311400">
            <a:lnSpc>
              <a:spcPct val="90000"/>
            </a:lnSpc>
            <a:spcBef>
              <a:spcPct val="0"/>
            </a:spcBef>
          </a:pPr>
          <a:endParaRPr lang="ru-RU" kern="1200" dirty="0"/>
        </a:p>
      </dsp:txBody>
      <dsp:txXfrm>
        <a:off x="1497541" y="3933436"/>
        <a:ext cx="2722802" cy="1633681"/>
      </dsp:txXfrm>
    </dsp:sp>
    <dsp:sp modelId="{3636795B-33F5-4FBD-BB02-F9C947B0D960}">
      <dsp:nvSpPr>
        <dsp:cNvPr id="0" name=""/>
        <dsp:cNvSpPr/>
      </dsp:nvSpPr>
      <dsp:spPr>
        <a:xfrm>
          <a:off x="4528510" y="3953890"/>
          <a:ext cx="2722802" cy="1633681"/>
        </a:xfrm>
        <a:prstGeom prst="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+mj-lt"/>
            </a:rPr>
            <a:t>Открытый лицей «Всероссийская Заочная Многопредметная Школа (ОЛВЗМШ), МГУ, </a:t>
          </a:r>
        </a:p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latin typeface="+mj-lt"/>
            </a:rPr>
            <a:t>г. Москва </a:t>
          </a:r>
          <a:endParaRPr lang="ru-RU" sz="1600" i="1" kern="1200" dirty="0"/>
        </a:p>
      </dsp:txBody>
      <dsp:txXfrm>
        <a:off x="4528510" y="3953890"/>
        <a:ext cx="2722802" cy="16336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98A1D-FCF4-4928-98DE-A9D843940649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50222-6DD5-4890-9D63-2AA8E3FA4D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7237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50222-6DD5-4890-9D63-2AA8E3FA4D9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AD33D-096B-4CBF-A388-76DF066CED2C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5BE-20A3-479D-814D-1A6BBEFAF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AD33D-096B-4CBF-A388-76DF066CED2C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5BE-20A3-479D-814D-1A6BBEFAF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AD33D-096B-4CBF-A388-76DF066CED2C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5BE-20A3-479D-814D-1A6BBEFAF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AD33D-096B-4CBF-A388-76DF066CED2C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5BE-20A3-479D-814D-1A6BBEFAF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AD33D-096B-4CBF-A388-76DF066CED2C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5BE-20A3-479D-814D-1A6BBEFAF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AD33D-096B-4CBF-A388-76DF066CED2C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5BE-20A3-479D-814D-1A6BBEFAF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AD33D-096B-4CBF-A388-76DF066CED2C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5BE-20A3-479D-814D-1A6BBEFAF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AD33D-096B-4CBF-A388-76DF066CED2C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5BE-20A3-479D-814D-1A6BBEFAF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AD33D-096B-4CBF-A388-76DF066CED2C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5BE-20A3-479D-814D-1A6BBEFAF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AD33D-096B-4CBF-A388-76DF066CED2C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5BE-20A3-479D-814D-1A6BBEFAF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AD33D-096B-4CBF-A388-76DF066CED2C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B85BE-20A3-479D-814D-1A6BBEFAF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AD33D-096B-4CBF-A388-76DF066CED2C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B85BE-20A3-479D-814D-1A6BBEFAF3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microsoft.com/office/2007/relationships/diagramDrawing" Target="../diagrams/drawing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42844" y="188640"/>
            <a:ext cx="8858312" cy="6526508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 eaLnBrk="1" hangingPunct="1">
              <a:buFontTx/>
              <a:buNone/>
              <a:defRPr/>
            </a:pPr>
            <a:endParaRPr lang="ru-RU" sz="4400" i="1" dirty="0" smtClean="0">
              <a:solidFill>
                <a:schemeClr val="accent2"/>
              </a:solidFill>
            </a:endParaRPr>
          </a:p>
          <a:p>
            <a:pPr marL="0" indent="0" algn="ctr">
              <a:buNone/>
              <a:defRPr/>
            </a:pP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О </a:t>
            </a:r>
            <a:r>
              <a:rPr lang="ru-RU" sz="6000" b="1" i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реализации мер, направленных на выявление и поддержку одарённых 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детей</a:t>
            </a:r>
          </a:p>
          <a:p>
            <a:pPr marL="0" indent="0" algn="ctr" eaLnBrk="1" hangingPunct="1">
              <a:buFontTx/>
              <a:buNone/>
              <a:defRPr/>
            </a:pPr>
            <a:endParaRPr lang="ru-RU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42844" y="142853"/>
            <a:ext cx="8858312" cy="6572296"/>
          </a:xfr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tint val="0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>
            <a:solidFill>
              <a:schemeClr val="bg2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ru-RU" sz="2000" i="1" dirty="0" smtClean="0">
                <a:solidFill>
                  <a:srgbClr val="FF0000"/>
                </a:solidFill>
              </a:rPr>
              <a:t>Модель выявления и поддержки одарённых детей в </a:t>
            </a:r>
            <a:r>
              <a:rPr lang="ru-RU" sz="2000" i="1" smtClean="0">
                <a:solidFill>
                  <a:srgbClr val="FF0000"/>
                </a:solidFill>
              </a:rPr>
              <a:t>образовательных учреждениях</a:t>
            </a:r>
            <a:endParaRPr lang="ru-RU" sz="2000" b="1" i="1" dirty="0" smtClean="0">
              <a:solidFill>
                <a:srgbClr val="FF0000"/>
              </a:solidFill>
            </a:endParaRPr>
          </a:p>
          <a:p>
            <a:pPr marL="0" indent="0" algn="ctr">
              <a:buNone/>
              <a:defRPr/>
            </a:pPr>
            <a:endParaRPr lang="ru-RU" sz="1100" b="1" i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026" name="Object 14"/>
          <p:cNvGraphicFramePr>
            <a:graphicFrameLocks noChangeAspect="1"/>
          </p:cNvGraphicFramePr>
          <p:nvPr/>
        </p:nvGraphicFramePr>
        <p:xfrm>
          <a:off x="142844" y="715963"/>
          <a:ext cx="8786874" cy="5794375"/>
        </p:xfrm>
        <a:graphic>
          <a:graphicData uri="http://schemas.openxmlformats.org/presentationml/2006/ole">
            <p:oleObj spid="_x0000_s1030" name="Document" r:id="rId3" imgW="10706371" imgH="703455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42844" y="285728"/>
            <a:ext cx="878687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800" dirty="0" smtClean="0"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800" dirty="0" smtClean="0"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800" dirty="0" smtClean="0"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33400" y="142852"/>
            <a:ext cx="8229600" cy="28575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j-ea"/>
                <a:cs typeface="Times New Roman" pitchFamily="18" charset="0"/>
              </a:rPr>
              <a:t>Предложения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357167"/>
            <a:ext cx="9144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i="1" dirty="0" smtClean="0">
              <a:solidFill>
                <a:srgbClr val="002060"/>
              </a:solidFill>
            </a:endParaRPr>
          </a:p>
          <a:p>
            <a:pPr algn="just"/>
            <a:r>
              <a:rPr lang="ru-RU" b="1" i="1" dirty="0" smtClean="0">
                <a:solidFill>
                  <a:srgbClr val="002060"/>
                </a:solidFill>
              </a:rPr>
              <a:t>Руководителям образовательных учреждений</a:t>
            </a:r>
            <a:r>
              <a:rPr lang="ru-RU" b="1" i="1" dirty="0" smtClean="0">
                <a:solidFill>
                  <a:srgbClr val="002060"/>
                </a:solidFill>
              </a:rPr>
              <a:t>:</a:t>
            </a:r>
          </a:p>
          <a:p>
            <a:pPr algn="just"/>
            <a:endParaRPr lang="ru-RU" b="1" i="1" dirty="0" smtClean="0">
              <a:solidFill>
                <a:srgbClr val="002060"/>
              </a:solidFill>
            </a:endParaRPr>
          </a:p>
          <a:p>
            <a:pPr>
              <a:buFontTx/>
              <a:buAutoNum type="arabicPeriod"/>
            </a:pPr>
            <a:r>
              <a:rPr lang="ru-RU" b="1" i="1" dirty="0" smtClean="0">
                <a:solidFill>
                  <a:srgbClr val="002060"/>
                </a:solidFill>
              </a:rPr>
              <a:t>Продолжить взаимодействие учреждений общего и высшего профессионального образования по развитию способностей детей через:</a:t>
            </a:r>
          </a:p>
          <a:p>
            <a:pPr algn="just"/>
            <a:r>
              <a:rPr lang="ru-RU" b="1" i="1" dirty="0" smtClean="0">
                <a:solidFill>
                  <a:srgbClr val="002060"/>
                </a:solidFill>
              </a:rPr>
              <a:t>1.1.Развитие сети предметных (летних, заочных и др.) школ для одарённых детей.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1.2.Использование информационно-коммуникационных технологий    </a:t>
            </a:r>
            <a:r>
              <a:rPr lang="ru-RU" b="1" i="1" dirty="0" smtClean="0">
                <a:solidFill>
                  <a:srgbClr val="002060"/>
                </a:solidFill>
              </a:rPr>
              <a:t>(дистанционные</a:t>
            </a:r>
            <a:r>
              <a:rPr lang="ru-RU" b="1" i="1" dirty="0" smtClean="0">
                <a:solidFill>
                  <a:srgbClr val="002060"/>
                </a:solidFill>
              </a:rPr>
              <a:t>, </a:t>
            </a:r>
            <a:r>
              <a:rPr lang="ru-RU" b="1" i="1" dirty="0" err="1" smtClean="0">
                <a:solidFill>
                  <a:srgbClr val="002060"/>
                </a:solidFill>
              </a:rPr>
              <a:t>эпистемотека</a:t>
            </a:r>
            <a:r>
              <a:rPr lang="ru-RU" b="1" i="1" dirty="0" smtClean="0">
                <a:solidFill>
                  <a:srgbClr val="002060"/>
                </a:solidFill>
              </a:rPr>
              <a:t>, </a:t>
            </a:r>
            <a:r>
              <a:rPr lang="ru-RU" b="1" i="1" dirty="0" err="1" smtClean="0">
                <a:solidFill>
                  <a:srgbClr val="002060"/>
                </a:solidFill>
              </a:rPr>
              <a:t>вебинары</a:t>
            </a:r>
            <a:r>
              <a:rPr lang="ru-RU" b="1" i="1" dirty="0" smtClean="0">
                <a:solidFill>
                  <a:srgbClr val="002060"/>
                </a:solidFill>
              </a:rPr>
              <a:t>).</a:t>
            </a:r>
          </a:p>
          <a:p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2.</a:t>
            </a:r>
            <a:r>
              <a:rPr lang="ru-RU" b="1" i="1" dirty="0" smtClean="0">
                <a:solidFill>
                  <a:srgbClr val="002060"/>
                </a:solidFill>
              </a:rPr>
              <a:t>Разрбатывать и реализовывать инновационные проекты, интегрированные программы совместно с учреждениями дополнительного образования. </a:t>
            </a:r>
            <a:endParaRPr lang="ru-RU" b="1" i="1" dirty="0" smtClean="0">
              <a:solidFill>
                <a:srgbClr val="002060"/>
              </a:solidFill>
            </a:endParaRPr>
          </a:p>
          <a:p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3.Обеспечить преемственность  начальной и средней школ в организации работы по программе «Шаг в будущее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».</a:t>
            </a:r>
          </a:p>
          <a:p>
            <a:endParaRPr lang="ru-RU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4.Рекомендовать к использованию примерную модель выявления и сопровождения талантливых детей.</a:t>
            </a: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42844" y="142853"/>
            <a:ext cx="8786873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Arial Unicode MS" pitchFamily="34" charset="-128"/>
                <a:cs typeface="Arial Unicode MS" pitchFamily="34" charset="-128"/>
              </a:rPr>
              <a:t>Решение</a:t>
            </a:r>
          </a:p>
          <a:p>
            <a:pPr marL="0" indent="269875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800" b="1" i="1" dirty="0" smtClean="0">
                <a:solidFill>
                  <a:srgbClr val="002060"/>
                </a:solidFill>
              </a:rPr>
              <a:t>Департаменту </a:t>
            </a:r>
            <a:r>
              <a:rPr lang="ru-RU" sz="1800" b="1" i="1" dirty="0" smtClean="0">
                <a:solidFill>
                  <a:srgbClr val="002060"/>
                </a:solidFill>
              </a:rPr>
              <a:t>образования и молодёжной политики:</a:t>
            </a:r>
          </a:p>
          <a:p>
            <a:pPr marL="0" indent="269875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1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1800" b="1" i="1" u="sng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1.Департаменту образования и молодёжной политики администрации города Нефтеюганска:</a:t>
            </a:r>
            <a:endParaRPr lang="ru-RU" sz="1800" b="1" i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1.1.Представить педагогический опыт учреждений дополнительного образования по работе с одарёнными детьми на городской научно-практической конференции «Дополнительное образование – ресурс устойчивого развития общества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».</a:t>
            </a:r>
          </a:p>
          <a:p>
            <a:pPr algn="r">
              <a:buNone/>
            </a:pP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(март 2013 г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.)</a:t>
            </a:r>
          </a:p>
          <a:p>
            <a:pPr>
              <a:buNone/>
            </a:pPr>
            <a:r>
              <a:rPr lang="ru-RU" sz="1800" b="1" i="1" u="sng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2.Руководителям образовательных учреждений:</a:t>
            </a:r>
            <a:endParaRPr lang="ru-RU" sz="1800" b="1" i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2.1.Рекомендовать к использованию примерную модель по выявлению и сопровождению талантливых детей </a:t>
            </a:r>
            <a:endParaRPr lang="ru-RU" sz="1800" b="1" i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r">
              <a:buNone/>
            </a:pP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(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май 2013 г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.)</a:t>
            </a:r>
            <a:endParaRPr lang="ru-RU" sz="1800" b="1" i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2.2.Включить в план работы образовательного учреждения раздел по развитию одарённых детей </a:t>
            </a:r>
            <a:endParaRPr lang="ru-RU" sz="1800" b="1" i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r">
              <a:buNone/>
            </a:pP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(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до 01.04.2013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)</a:t>
            </a:r>
            <a:endParaRPr lang="ru-RU" sz="1800" b="1" i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2.3.Разработать мониторинг образовательных результатов (предметных, </a:t>
            </a:r>
            <a:r>
              <a:rPr lang="ru-RU" sz="1800" b="1" i="1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метапредметных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, личностных) одарённых детей </a:t>
            </a:r>
            <a:endParaRPr lang="ru-RU" sz="1800" b="1" i="1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r">
              <a:buNone/>
            </a:pP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(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до 20.04.2013 г</a:t>
            </a:r>
            <a:r>
              <a:rPr lang="ru-RU" sz="18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.)</a:t>
            </a:r>
            <a:endParaRPr lang="ru-RU" sz="1800" dirty="0" smtClean="0">
              <a:cs typeface="Times New Roman" pitchFamily="18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42844" y="142853"/>
            <a:ext cx="8858312" cy="6572296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just">
              <a:buNone/>
              <a:defRPr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«Миссия … в том, чтобы создать </a:t>
            </a:r>
            <a:r>
              <a:rPr lang="ru-RU" sz="2000" b="1" i="1" dirty="0" smtClean="0">
                <a:solidFill>
                  <a:schemeClr val="accent2"/>
                </a:solidFill>
              </a:rPr>
              <a:t>эффективную систему образования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, обеспечив условия для обучения, воспитания, развития способностей всех детей и молодёжи, их дальнейшей самореализации, независимо от места жительства, социального положения и финансовых возможностей семьи. </a:t>
            </a:r>
          </a:p>
          <a:p>
            <a:pPr marL="0" indent="0" algn="just">
              <a:buNone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	…задача обеспечения «социального лифта» для талантливой молодёжи в условиях изменчивой и конкурентной экономики становится приоритетной. »</a:t>
            </a:r>
          </a:p>
          <a:p>
            <a:pPr marL="0" indent="0" algn="r">
              <a:buNone/>
              <a:defRPr/>
            </a:pPr>
            <a:r>
              <a:rPr lang="ru-RU" sz="1600" i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        (</a:t>
            </a: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</a:rPr>
              <a:t>Концепция общенациональной системы выявления и развития молодых талантов)</a:t>
            </a:r>
          </a:p>
          <a:p>
            <a:pPr marL="0" indent="0" algn="ctr">
              <a:buNone/>
              <a:defRPr/>
            </a:pPr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Политика 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в сфере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образования города Нефтеюганска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базируется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на:</a:t>
            </a:r>
          </a:p>
          <a:p>
            <a:pPr marL="0" indent="0" algn="ctr">
              <a:buNone/>
              <a:defRPr/>
            </a:pPr>
            <a:endParaRPr lang="ru-RU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-ведущих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принципах Национальной образовательной инициативы «Наша новая школа»,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  <a:defRPr/>
            </a:pPr>
            <a:endParaRPr lang="ru-RU" sz="1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-долгосрочной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целевой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программе 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«Новая школа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</a:rPr>
              <a:t>Югры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 на 2010-2013 годы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», </a:t>
            </a:r>
          </a:p>
          <a:p>
            <a:pPr marL="0" indent="0" algn="just">
              <a:buNone/>
              <a:defRPr/>
            </a:pPr>
            <a:endParaRPr lang="ru-RU" sz="1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  <a:defRPr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-Комплексе мер по реализации российской национальной системы выявления и развития молодых талантов в системе образования ХМАО –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Югры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285441" y="-214338"/>
            <a:ext cx="9557013" cy="7415755"/>
            <a:chOff x="4461" y="2676"/>
            <a:chExt cx="7210" cy="5541"/>
          </a:xfrm>
        </p:grpSpPr>
        <p:sp>
          <p:nvSpPr>
            <p:cNvPr id="4116" name="AutoShape 20"/>
            <p:cNvSpPr>
              <a:spLocks noChangeAspect="1" noChangeArrowheads="1" noTextEdit="1"/>
            </p:cNvSpPr>
            <p:nvPr/>
          </p:nvSpPr>
          <p:spPr bwMode="auto">
            <a:xfrm>
              <a:off x="4569" y="2676"/>
              <a:ext cx="7102" cy="554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13" name="AutoShape 17"/>
            <p:cNvSpPr>
              <a:spLocks noChangeArrowheads="1"/>
            </p:cNvSpPr>
            <p:nvPr/>
          </p:nvSpPr>
          <p:spPr bwMode="auto">
            <a:xfrm rot="4515367">
              <a:off x="5865" y="3009"/>
              <a:ext cx="625" cy="478"/>
            </a:xfrm>
            <a:prstGeom prst="curvedRightArrow">
              <a:avLst>
                <a:gd name="adj1" fmla="val 20000"/>
                <a:gd name="adj2" fmla="val 40000"/>
                <a:gd name="adj3" fmla="val 43584"/>
              </a:avLst>
            </a:prstGeom>
            <a:solidFill>
              <a:srgbClr val="99CC00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12" name="AutoShape 16"/>
            <p:cNvSpPr>
              <a:spLocks noChangeArrowheads="1"/>
            </p:cNvSpPr>
            <p:nvPr/>
          </p:nvSpPr>
          <p:spPr bwMode="auto">
            <a:xfrm rot="21239623" flipH="1">
              <a:off x="4516" y="3177"/>
              <a:ext cx="1511" cy="1611"/>
            </a:xfrm>
            <a:prstGeom prst="wave">
              <a:avLst>
                <a:gd name="adj1" fmla="val 13005"/>
                <a:gd name="adj2" fmla="val 0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FFFF99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 vert="horz" wrap="square" lIns="83210" tIns="41605" rIns="83210" bIns="416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</a:rPr>
                <a:t>МБОУ ДОД «Дом детского творчества» – </a:t>
              </a:r>
              <a:r>
                <a:rPr kumimoji="0" lang="ru-RU" sz="105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</a:rPr>
                <a:t>центр развития детского и молодежного движения</a:t>
              </a:r>
              <a:endParaRPr kumimoji="0" lang="ru-RU" sz="10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11" name="AutoShape 15"/>
            <p:cNvSpPr>
              <a:spLocks noChangeArrowheads="1"/>
            </p:cNvSpPr>
            <p:nvPr/>
          </p:nvSpPr>
          <p:spPr bwMode="auto">
            <a:xfrm>
              <a:off x="6165" y="3560"/>
              <a:ext cx="1368" cy="1092"/>
            </a:xfrm>
            <a:prstGeom prst="wave">
              <a:avLst>
                <a:gd name="adj1" fmla="val 13005"/>
                <a:gd name="adj2" fmla="val 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3366FF"/>
              </a:solidFill>
              <a:round/>
              <a:headEnd/>
              <a:tailEnd/>
            </a:ln>
          </p:spPr>
          <p:txBody>
            <a:bodyPr vert="horz" wrap="square" lIns="83210" tIns="41605" rIns="83210" bIns="416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МБОУ ДОД ЦДОД «Поиск» - </a:t>
              </a:r>
              <a:r>
                <a:rPr kumimoji="0" lang="ru-RU" sz="105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центр развития творческих способностей детей</a:t>
              </a:r>
              <a:endParaRPr kumimoji="0" lang="ru-RU" sz="10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10" name="AutoShape 14"/>
            <p:cNvSpPr>
              <a:spLocks noChangeArrowheads="1"/>
            </p:cNvSpPr>
            <p:nvPr/>
          </p:nvSpPr>
          <p:spPr bwMode="auto">
            <a:xfrm flipH="1">
              <a:off x="7659" y="3637"/>
              <a:ext cx="1437" cy="1138"/>
            </a:xfrm>
            <a:prstGeom prst="wave">
              <a:avLst>
                <a:gd name="adj1" fmla="val 13005"/>
                <a:gd name="adj2" fmla="val 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 vert="horz" wrap="square" lIns="83210" tIns="41605" rIns="83210" bIns="416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МБОУ ДОД «ЦДОД» - </a:t>
              </a:r>
              <a:r>
                <a:rPr kumimoji="0" lang="ru-RU" sz="1100" b="1" i="1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ea typeface="Times New Roman" pitchFamily="18" charset="0"/>
                </a:rPr>
                <a:t>центр развития интеллектуальных способностей детей</a:t>
              </a:r>
              <a:endParaRPr kumimoji="0" lang="ru-RU" sz="11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09" name="AutoShape 13"/>
            <p:cNvSpPr>
              <a:spLocks noChangeArrowheads="1"/>
            </p:cNvSpPr>
            <p:nvPr/>
          </p:nvSpPr>
          <p:spPr bwMode="auto">
            <a:xfrm rot="259986">
              <a:off x="9201" y="3498"/>
              <a:ext cx="1674" cy="1260"/>
            </a:xfrm>
            <a:prstGeom prst="wave">
              <a:avLst>
                <a:gd name="adj1" fmla="val 13005"/>
                <a:gd name="adj2" fmla="val 0"/>
              </a:avLst>
            </a:prstGeom>
            <a:gradFill rotWithShape="1">
              <a:gsLst>
                <a:gs pos="0">
                  <a:srgbClr val="99CCFF"/>
                </a:gs>
                <a:gs pos="100000">
                  <a:srgbClr val="FFFF99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B0F0"/>
              </a:solidFill>
              <a:round/>
              <a:headEnd/>
              <a:tailEnd/>
            </a:ln>
          </p:spPr>
          <p:txBody>
            <a:bodyPr vert="horz" wrap="square" lIns="83210" tIns="41605" rIns="83210" bIns="416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МБОУ ДОД «ДЮСШ № 2» – </a:t>
              </a:r>
              <a:r>
                <a:rPr kumimoji="0" lang="ru-RU" sz="105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центр спортивно-оздоровительного развития </a:t>
              </a:r>
              <a:endParaRPr kumimoji="0" lang="ru-RU" sz="10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6445" y="2943"/>
              <a:ext cx="2988" cy="480"/>
            </a:xfrm>
            <a:prstGeom prst="rect">
              <a:avLst/>
            </a:prstGeom>
            <a:gradFill rotWithShape="0">
              <a:gsLst>
                <a:gs pos="0">
                  <a:srgbClr val="FFC000"/>
                </a:gs>
                <a:gs pos="100000">
                  <a:srgbClr val="FFC000">
                    <a:gamma/>
                    <a:tint val="2000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83210" tIns="41605" rIns="83210" bIns="416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Выявление, развитие и поддержка детей с различными видами одарённости в условиях муниципалитета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06" name="AutoShape 10"/>
            <p:cNvSpPr>
              <a:spLocks noChangeArrowheads="1"/>
            </p:cNvSpPr>
            <p:nvPr/>
          </p:nvSpPr>
          <p:spPr bwMode="auto">
            <a:xfrm rot="2058038">
              <a:off x="6709" y="3560"/>
              <a:ext cx="392" cy="206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0799 w 21600"/>
                <a:gd name="T5" fmla="*/ 0 h 21600"/>
                <a:gd name="T6" fmla="*/ 2700 w 21600"/>
                <a:gd name="T7" fmla="*/ 10800 h 21600"/>
                <a:gd name="T8" fmla="*/ 10799 w 21600"/>
                <a:gd name="T9" fmla="*/ 5400 h 21600"/>
                <a:gd name="T10" fmla="*/ 24300 w 21600"/>
                <a:gd name="T11" fmla="*/ 10800 h 21600"/>
                <a:gd name="T12" fmla="*/ 18900 w 21600"/>
                <a:gd name="T13" fmla="*/ 16200 h 21600"/>
                <a:gd name="T14" fmla="*/ 1350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05" name="AutoShape 9"/>
            <p:cNvSpPr>
              <a:spLocks noChangeArrowheads="1"/>
            </p:cNvSpPr>
            <p:nvPr/>
          </p:nvSpPr>
          <p:spPr bwMode="auto">
            <a:xfrm rot="-3387951">
              <a:off x="9495" y="2930"/>
              <a:ext cx="628" cy="477"/>
            </a:xfrm>
            <a:prstGeom prst="curvedLeftArrow">
              <a:avLst>
                <a:gd name="adj1" fmla="val 20000"/>
                <a:gd name="adj2" fmla="val 40000"/>
                <a:gd name="adj3" fmla="val 43885"/>
              </a:avLst>
            </a:prstGeom>
            <a:solidFill>
              <a:srgbClr val="99CC00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04" name="AutoShape 8"/>
            <p:cNvSpPr>
              <a:spLocks noChangeArrowheads="1"/>
            </p:cNvSpPr>
            <p:nvPr/>
          </p:nvSpPr>
          <p:spPr bwMode="auto">
            <a:xfrm rot="1830013">
              <a:off x="8012" y="3483"/>
              <a:ext cx="419" cy="234"/>
            </a:xfrm>
            <a:custGeom>
              <a:avLst/>
              <a:gdLst>
                <a:gd name="G0" fmla="+- 0 0 0"/>
                <a:gd name="G1" fmla="+- -11796480 0 0"/>
                <a:gd name="G2" fmla="+- 0 0 -11796480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5400 0 0"/>
                <a:gd name="G9" fmla="+- 0 0 -11796480"/>
                <a:gd name="G10" fmla="+- 540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540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5400 0"/>
                <a:gd name="G29" fmla="sin 540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11796480"/>
                <a:gd name="G36" fmla="sin G34 -11796480"/>
                <a:gd name="G37" fmla="+/ -11796480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5400 G39"/>
                <a:gd name="G43" fmla="sin 54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0799 w 21600"/>
                <a:gd name="T5" fmla="*/ 0 h 21600"/>
                <a:gd name="T6" fmla="*/ 2700 w 21600"/>
                <a:gd name="T7" fmla="*/ 10800 h 21600"/>
                <a:gd name="T8" fmla="*/ 10799 w 21600"/>
                <a:gd name="T9" fmla="*/ 5400 h 21600"/>
                <a:gd name="T10" fmla="*/ 24300 w 21600"/>
                <a:gd name="T11" fmla="*/ 10800 h 21600"/>
                <a:gd name="T12" fmla="*/ 18900 w 21600"/>
                <a:gd name="T13" fmla="*/ 16200 h 21600"/>
                <a:gd name="T14" fmla="*/ 1350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6200" y="10800"/>
                  </a:moveTo>
                  <a:cubicBezTo>
                    <a:pt x="16200" y="7817"/>
                    <a:pt x="13782" y="5400"/>
                    <a:pt x="10800" y="5400"/>
                  </a:cubicBezTo>
                  <a:cubicBezTo>
                    <a:pt x="7817" y="5400"/>
                    <a:pt x="5400" y="7817"/>
                    <a:pt x="5400" y="10800"/>
                  </a:cubicBezTo>
                  <a:lnTo>
                    <a:pt x="0" y="10800"/>
                  </a:ln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599" y="4835"/>
                    <a:pt x="21600" y="10799"/>
                  </a:cubicBezTo>
                  <a:lnTo>
                    <a:pt x="21600" y="10800"/>
                  </a:lnTo>
                  <a:lnTo>
                    <a:pt x="24300" y="10800"/>
                  </a:lnTo>
                  <a:lnTo>
                    <a:pt x="18900" y="16200"/>
                  </a:lnTo>
                  <a:lnTo>
                    <a:pt x="13500" y="10800"/>
                  </a:lnTo>
                  <a:lnTo>
                    <a:pt x="16200" y="10800"/>
                  </a:lnTo>
                  <a:close/>
                </a:path>
              </a:pathLst>
            </a:custGeom>
            <a:solidFill>
              <a:srgbClr val="99CC00"/>
            </a:solidFill>
            <a:ln w="9525">
              <a:solidFill>
                <a:srgbClr val="008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auto">
            <a:xfrm>
              <a:off x="5970" y="4384"/>
              <a:ext cx="1671" cy="2295"/>
            </a:xfrm>
            <a:prstGeom prst="ellipse">
              <a:avLst/>
            </a:prstGeom>
            <a:gradFill rotWithShape="0">
              <a:gsLst>
                <a:gs pos="0">
                  <a:srgbClr val="FFC000"/>
                </a:gs>
                <a:gs pos="100000">
                  <a:srgbClr val="FFC000">
                    <a:gamma/>
                    <a:tint val="2000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round/>
              <a:headEnd/>
              <a:tailEnd/>
            </a:ln>
          </p:spPr>
          <p:txBody>
            <a:bodyPr vert="horz" wrap="square" lIns="83210" tIns="41605" rIns="83210" bIns="41605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Times New Roman" pitchFamily="18" charset="0"/>
                </a:rPr>
                <a:t>Проект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Times New Roman" pitchFamily="18" charset="0"/>
                </a:rPr>
                <a:t> 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«Городской фестиваль детского и юношеского творчества «Созвездие юных талантов Нефтеюганска»,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Times New Roman" pitchFamily="18" charset="0"/>
                </a:rPr>
                <a:t>профильный лагерь  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</a:rPr>
                <a:t>экономической направленности «Мой мир»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02" name="Oval 6"/>
            <p:cNvSpPr>
              <a:spLocks noChangeArrowheads="1"/>
            </p:cNvSpPr>
            <p:nvPr/>
          </p:nvSpPr>
          <p:spPr bwMode="auto">
            <a:xfrm>
              <a:off x="7549" y="4495"/>
              <a:ext cx="1521" cy="2131"/>
            </a:xfrm>
            <a:prstGeom prst="ellipse">
              <a:avLst/>
            </a:prstGeom>
            <a:gradFill rotWithShape="0">
              <a:gsLst>
                <a:gs pos="0">
                  <a:srgbClr val="FFC000"/>
                </a:gs>
                <a:gs pos="100000">
                  <a:srgbClr val="FFC000">
                    <a:gamma/>
                    <a:tint val="2000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round/>
              <a:headEnd/>
              <a:tailEnd/>
            </a:ln>
          </p:spPr>
          <p:txBody>
            <a:bodyPr vert="horz" wrap="square" lIns="83210" tIns="41605" rIns="83210" bIns="416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Times New Roman" pitchFamily="18" charset="0"/>
                </a:rPr>
                <a:t>Проекты: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Times New Roman" pitchFamily="18" charset="0"/>
                </a:rPr>
                <a:t> 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</a:rPr>
                <a:t>«Малая академия»,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Times New Roman" pitchFamily="18" charset="0"/>
                </a:rPr>
                <a:t>летний оздоровительный лагерь 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</a:rPr>
                <a:t>«Эрудит»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01" name="Oval 5"/>
            <p:cNvSpPr>
              <a:spLocks noChangeArrowheads="1"/>
            </p:cNvSpPr>
            <p:nvPr/>
          </p:nvSpPr>
          <p:spPr bwMode="auto">
            <a:xfrm>
              <a:off x="9038" y="4447"/>
              <a:ext cx="1621" cy="2179"/>
            </a:xfrm>
            <a:prstGeom prst="ellipse">
              <a:avLst/>
            </a:prstGeom>
            <a:gradFill rotWithShape="0">
              <a:gsLst>
                <a:gs pos="0">
                  <a:srgbClr val="FFC000"/>
                </a:gs>
                <a:gs pos="100000">
                  <a:srgbClr val="FFC000">
                    <a:gamma/>
                    <a:tint val="2000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round/>
              <a:headEnd/>
              <a:tailEnd/>
            </a:ln>
          </p:spPr>
          <p:txBody>
            <a:bodyPr vert="horz" wrap="square" lIns="83210" tIns="41605" rIns="83210" bIns="416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Times New Roman" pitchFamily="18" charset="0"/>
                </a:rPr>
                <a:t>Соревнования:</a:t>
              </a:r>
              <a:endPara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«Президентские состязания»,</a:t>
              </a: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«Олимпийская юность </a:t>
              </a:r>
              <a:r>
                <a:rPr kumimoji="0" lang="ru-RU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Югры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».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Times New Roman" pitchFamily="18" charset="0"/>
                </a:rPr>
                <a:t>Индивидуальные программы спортивного роста</a:t>
              </a:r>
              <a:endPara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00" name="AutoShape 4"/>
            <p:cNvSpPr>
              <a:spLocks noChangeArrowheads="1"/>
            </p:cNvSpPr>
            <p:nvPr/>
          </p:nvSpPr>
          <p:spPr bwMode="auto">
            <a:xfrm>
              <a:off x="4870" y="7174"/>
              <a:ext cx="2662" cy="699"/>
            </a:xfrm>
            <a:prstGeom prst="homePlate">
              <a:avLst>
                <a:gd name="adj" fmla="val 89706"/>
              </a:avLst>
            </a:prstGeom>
            <a:gradFill rotWithShape="0">
              <a:gsLst>
                <a:gs pos="0">
                  <a:srgbClr val="B6DDE8"/>
                </a:gs>
                <a:gs pos="100000">
                  <a:srgbClr val="B6DDE8">
                    <a:gamma/>
                    <a:tint val="2000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ru-RU" sz="1200" b="1" dirty="0" smtClean="0">
                <a:latin typeface="Arial" pitchFamily="34" charset="0"/>
                <a:ea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Банк данных «Одаренные дети»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099" name="AutoShape 3"/>
            <p:cNvSpPr>
              <a:spLocks noChangeArrowheads="1"/>
            </p:cNvSpPr>
            <p:nvPr/>
          </p:nvSpPr>
          <p:spPr bwMode="auto">
            <a:xfrm flipH="1">
              <a:off x="7641" y="7144"/>
              <a:ext cx="2745" cy="710"/>
            </a:xfrm>
            <a:prstGeom prst="homePlate">
              <a:avLst>
                <a:gd name="adj" fmla="val 79304"/>
              </a:avLst>
            </a:prstGeom>
            <a:gradFill rotWithShape="0">
              <a:gsLst>
                <a:gs pos="0">
                  <a:srgbClr val="92CDDC"/>
                </a:gs>
                <a:gs pos="100000">
                  <a:srgbClr val="92CDDC">
                    <a:gamma/>
                    <a:tint val="2000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Система мер мотивации, морального и материального стимулирования труда обучающихся и педагогов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098" name="AutoShape 2"/>
            <p:cNvSpPr>
              <a:spLocks noChangeArrowheads="1"/>
            </p:cNvSpPr>
            <p:nvPr/>
          </p:nvSpPr>
          <p:spPr bwMode="auto">
            <a:xfrm rot="16200000">
              <a:off x="7487" y="4941"/>
              <a:ext cx="322" cy="3926"/>
            </a:xfrm>
            <a:prstGeom prst="leftRightArrow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339966"/>
              </a:solidFill>
              <a:miter lim="800000"/>
              <a:headEnd/>
              <a:tailEnd/>
            </a:ln>
          </p:spPr>
          <p:txBody>
            <a:bodyPr vert="vert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Система мероприятий</a:t>
              </a:r>
            </a:p>
          </p:txBody>
        </p:sp>
        <p:sp>
          <p:nvSpPr>
            <p:cNvPr id="4114" name="Oval 18"/>
            <p:cNvSpPr>
              <a:spLocks noChangeArrowheads="1"/>
            </p:cNvSpPr>
            <p:nvPr/>
          </p:nvSpPr>
          <p:spPr bwMode="auto">
            <a:xfrm>
              <a:off x="4461" y="4491"/>
              <a:ext cx="1630" cy="2135"/>
            </a:xfrm>
            <a:prstGeom prst="ellipse">
              <a:avLst/>
            </a:prstGeom>
            <a:gradFill rotWithShape="0">
              <a:gsLst>
                <a:gs pos="0">
                  <a:srgbClr val="FFC000"/>
                </a:gs>
                <a:gs pos="100000">
                  <a:srgbClr val="FFC000">
                    <a:gamma/>
                    <a:tint val="2000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round/>
              <a:headEnd/>
              <a:tailEnd/>
            </a:ln>
          </p:spPr>
          <p:txBody>
            <a:bodyPr vert="horz" wrap="square" lIns="83210" tIns="41605" rIns="83210" bIns="416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Times New Roman" pitchFamily="18" charset="0"/>
                </a:rPr>
                <a:t>Молодежные общественные организации:</a:t>
              </a:r>
              <a:r>
                <a:rPr kumimoji="0" lang="ru-RU" sz="1400" b="1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Times New Roman" pitchFamily="18" charset="0"/>
                </a:rPr>
                <a:t> 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Гражданский клуб самоопределения,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 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«Республика мальчишек и девчонок»,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Times New Roman" pitchFamily="18" charset="0"/>
                </a:rPr>
                <a:t>городские школы лидеров</a:t>
              </a:r>
              <a:endPara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" name="Oval 18"/>
            <p:cNvSpPr>
              <a:spLocks noChangeArrowheads="1"/>
            </p:cNvSpPr>
            <p:nvPr/>
          </p:nvSpPr>
          <p:spPr bwMode="auto">
            <a:xfrm>
              <a:off x="4461" y="4491"/>
              <a:ext cx="1630" cy="2135"/>
            </a:xfrm>
            <a:prstGeom prst="ellipse">
              <a:avLst/>
            </a:prstGeom>
            <a:gradFill rotWithShape="0">
              <a:gsLst>
                <a:gs pos="0">
                  <a:srgbClr val="FFC000"/>
                </a:gs>
                <a:gs pos="100000">
                  <a:srgbClr val="FFC000">
                    <a:gamma/>
                    <a:tint val="2000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800080"/>
              </a:solidFill>
              <a:round/>
              <a:headEnd/>
              <a:tailEnd/>
            </a:ln>
          </p:spPr>
          <p:txBody>
            <a:bodyPr vert="horz" wrap="square" lIns="83210" tIns="41605" rIns="83210" bIns="41605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Times New Roman" pitchFamily="18" charset="0"/>
                </a:rPr>
                <a:t>Молодежные общественные организации:</a:t>
              </a:r>
              <a:r>
                <a:rPr kumimoji="0" lang="ru-RU" sz="1400" b="1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Times New Roman" pitchFamily="18" charset="0"/>
                </a:rPr>
                <a:t> 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Гражданский клуб самоопределения,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 </a:t>
              </a:r>
              <a:r>
                <a:rPr kumimoji="0" 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«Республика мальчишек и девчонок»,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Arial" pitchFamily="34" charset="0"/>
                  <a:ea typeface="Times New Roman" pitchFamily="18" charset="0"/>
                </a:rPr>
                <a:t>городские школы лидеров</a:t>
              </a:r>
              <a:endPara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260648"/>
            <a:ext cx="4714176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+mj-lt"/>
                <a:cs typeface="Arial" pitchFamily="34" charset="0"/>
              </a:rPr>
              <a:t>Социальная одаренность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395536" y="1052736"/>
          <a:ext cx="8496944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Схема 3"/>
          <p:cNvGraphicFramePr/>
          <p:nvPr/>
        </p:nvGraphicFramePr>
        <p:xfrm>
          <a:off x="0" y="4221088"/>
          <a:ext cx="9144000" cy="2536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339752" y="4293096"/>
            <a:ext cx="4032448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Результаты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260648"/>
            <a:ext cx="4571893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+mj-lt"/>
                <a:cs typeface="Arial" pitchFamily="34" charset="0"/>
              </a:rPr>
              <a:t>Творческая одаренность</a:t>
            </a:r>
            <a:endParaRPr lang="ru-RU" sz="3200" b="1" dirty="0">
              <a:latin typeface="+mj-lt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395536" y="1196752"/>
          <a:ext cx="856895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763688" y="332656"/>
            <a:ext cx="5472608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effectLst/>
                <a:ea typeface="Arial Unicode MS" pitchFamily="34" charset="-128"/>
                <a:cs typeface="Arial Unicode MS" pitchFamily="34" charset="-128"/>
              </a:rPr>
              <a:t>Результаты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95536" y="1772816"/>
          <a:ext cx="410445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683568" y="1124744"/>
            <a:ext cx="3672408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Arial Unicode MS" pitchFamily="34" charset="-128"/>
                <a:cs typeface="Arial Unicode MS" pitchFamily="34" charset="-128"/>
              </a:rPr>
              <a:t>Количество обучающихся: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4716016" y="1700808"/>
          <a:ext cx="3888432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539552" y="4808186"/>
            <a:ext cx="7992888" cy="14773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ea typeface="Arial Unicode MS" pitchFamily="34" charset="-128"/>
                <a:cs typeface="Arial Unicode MS" pitchFamily="34" charset="-128"/>
              </a:rPr>
              <a:t>I </a:t>
            </a:r>
            <a:r>
              <a:rPr lang="ru-RU" b="1" dirty="0" smtClean="0">
                <a:ea typeface="Arial Unicode MS" pitchFamily="34" charset="-128"/>
                <a:cs typeface="Arial Unicode MS" pitchFamily="34" charset="-128"/>
              </a:rPr>
              <a:t>фестиваль – 107 победителей, </a:t>
            </a:r>
            <a:r>
              <a:rPr lang="en-US" b="1" dirty="0" smtClean="0">
                <a:ea typeface="Arial Unicode MS" pitchFamily="34" charset="-128"/>
                <a:cs typeface="Arial Unicode MS" pitchFamily="34" charset="-128"/>
              </a:rPr>
              <a:t>IV </a:t>
            </a:r>
            <a:r>
              <a:rPr lang="ru-RU" b="1" dirty="0" smtClean="0">
                <a:ea typeface="Arial Unicode MS" pitchFamily="34" charset="-128"/>
                <a:cs typeface="Arial Unicode MS" pitchFamily="34" charset="-128"/>
              </a:rPr>
              <a:t>фестиваль – 188 победителей.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ea typeface="Arial Unicode MS" pitchFamily="34" charset="-128"/>
                <a:cs typeface="Arial Unicode MS" pitchFamily="34" charset="-128"/>
              </a:rPr>
              <a:t>В 2012 году 300 учащихся – победители и призеры региональных, всероссийских и международных  конкурсов</a:t>
            </a:r>
          </a:p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ea typeface="Arial Unicode MS" pitchFamily="34" charset="-128"/>
                <a:cs typeface="Arial Unicode MS" pitchFamily="34" charset="-128"/>
              </a:rPr>
              <a:t> творческого направления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4860032" y="1124744"/>
            <a:ext cx="3672408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Arial Unicode MS" pitchFamily="34" charset="-128"/>
                <a:cs typeface="Arial Unicode MS" pitchFamily="34" charset="-128"/>
              </a:rPr>
              <a:t>Количество учреждений: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16633"/>
            <a:ext cx="6006131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+mj-lt"/>
                <a:cs typeface="Arial" pitchFamily="34" charset="0"/>
              </a:rPr>
              <a:t>Интеллектуальная одарённость</a:t>
            </a:r>
            <a:endParaRPr lang="ru-RU" sz="2400" b="1" dirty="0">
              <a:latin typeface="+mj-lt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79512" y="764704"/>
          <a:ext cx="8784976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251520" y="4437112"/>
          <a:ext cx="4176464" cy="2420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411760" y="3573016"/>
            <a:ext cx="403244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Результаты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077072"/>
            <a:ext cx="4032448" cy="4308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Количество участников городской конференции молодых исследователей «Шаг в будущее»(чел.)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4149081"/>
            <a:ext cx="4176464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050" dirty="0" smtClean="0"/>
              <a:t> </a:t>
            </a:r>
            <a:r>
              <a:rPr lang="ru-RU" sz="1200" b="1" dirty="0" err="1" smtClean="0"/>
              <a:t>Мостовщикова</a:t>
            </a:r>
            <a:r>
              <a:rPr lang="ru-RU" sz="1200" b="1" dirty="0" smtClean="0"/>
              <a:t> Анна, Комков Арсений, воспитанники МБОУ ДОД «Центр дополнительного образования для детей»  - победители  </a:t>
            </a:r>
            <a:r>
              <a:rPr lang="en-US" sz="1200" b="1" dirty="0" smtClean="0"/>
              <a:t>XIII</a:t>
            </a:r>
            <a:r>
              <a:rPr lang="ru-RU" sz="1200" b="1" dirty="0" smtClean="0"/>
              <a:t> Всероссийской Олимпиаде «Созвездие – 2012». </a:t>
            </a:r>
          </a:p>
          <a:p>
            <a:pPr algn="ctr"/>
            <a:endParaRPr lang="ru-RU" sz="1200" b="1" dirty="0" smtClean="0"/>
          </a:p>
          <a:p>
            <a:pPr algn="ctr"/>
            <a:r>
              <a:rPr lang="ru-RU" sz="1200" b="1" dirty="0" smtClean="0"/>
              <a:t>Алексеева Ольга, обучающаяся МБОУ «Лицей № 1» и Осипова Дарья, обучающаяся МБОУ «СОШ № 6», Вожик Екатерина, обучающаяся МБОУ «СОШ № 2 им. А.И.Исаевой» – победители </a:t>
            </a:r>
            <a:r>
              <a:rPr lang="en-US" sz="1200" b="1" dirty="0" smtClean="0"/>
              <a:t>II</a:t>
            </a:r>
            <a:r>
              <a:rPr lang="ru-RU" sz="1200" b="1" dirty="0" smtClean="0"/>
              <a:t> Окружной научной конференции «Новое поколение и общество знаний».</a:t>
            </a:r>
          </a:p>
          <a:p>
            <a:pPr algn="ctr"/>
            <a:endParaRPr lang="ru-RU" sz="1200" b="1" dirty="0" smtClean="0"/>
          </a:p>
          <a:p>
            <a:pPr algn="ctr"/>
            <a:r>
              <a:rPr lang="ru-RU" sz="1200" b="1" dirty="0" err="1" smtClean="0"/>
              <a:t>Коротаева</a:t>
            </a:r>
            <a:r>
              <a:rPr lang="ru-RU" sz="1200" b="1" dirty="0" smtClean="0"/>
              <a:t> Влада, Вожик Екатерина, обучающаяся МБОУ «СОШ № 2 им. А.И.Исаевой» - победители </a:t>
            </a:r>
            <a:r>
              <a:rPr lang="en-US" sz="1200" b="1" dirty="0" smtClean="0"/>
              <a:t>XVII</a:t>
            </a:r>
            <a:r>
              <a:rPr lang="ru-RU" sz="1200" b="1" dirty="0" smtClean="0"/>
              <a:t> окружной конференции молодых исследователей «Шаг в будущее».</a:t>
            </a:r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907703" y="116632"/>
            <a:ext cx="5256585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Arial Unicode MS" pitchFamily="34" charset="-128"/>
                <a:cs typeface="Arial Unicode MS" pitchFamily="34" charset="-128"/>
              </a:rPr>
              <a:t>Сотрудничество  с ВУЗами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ea typeface="Arial Unicode MS" pitchFamily="34" charset="-128"/>
                <a:cs typeface="Arial Unicode MS" pitchFamily="34" charset="-128"/>
              </a:rPr>
              <a:t>:</a:t>
            </a:r>
            <a:endParaRPr kumimoji="0" lang="ru-RU" sz="1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179512" y="764704"/>
          <a:ext cx="8712968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60648"/>
            <a:ext cx="4896544" cy="4924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atin typeface="+mj-lt"/>
                <a:cs typeface="Arial" pitchFamily="34" charset="0"/>
              </a:rPr>
              <a:t>Спортивная одаренность</a:t>
            </a:r>
            <a:endParaRPr lang="ru-RU" sz="2600" b="1" dirty="0">
              <a:latin typeface="+mj-lt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467544" y="764704"/>
          <a:ext cx="8424936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67544" y="4293096"/>
            <a:ext cx="8280920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22% обучающихся – участники городских спортивно-оздоровительных мероприятий (2011 год – 19%).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52% воспитанников детско-юношеской спортивной школы № 2 имеют спортивные разряды: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b="1" dirty="0" smtClean="0"/>
              <a:t>4 учащихся – кандидаты в мастера спорта;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b="1" dirty="0" smtClean="0"/>
              <a:t> 11 учащихся имеют первый спортивный разряд;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b="1" dirty="0" smtClean="0"/>
              <a:t> 66ч учащихся имеют массовый разряд. </a:t>
            </a:r>
            <a:endParaRPr lang="ru-RU" b="1" dirty="0" smtClean="0">
              <a:solidFill>
                <a:schemeClr val="tx1"/>
              </a:solidFill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3717032"/>
            <a:ext cx="403244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Результаты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2195</TotalTime>
  <Words>1044</Words>
  <Application>Microsoft Office PowerPoint</Application>
  <PresentationFormat>Экран (4:3)</PresentationFormat>
  <Paragraphs>153</Paragraphs>
  <Slides>12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Document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Департамент образования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 Николаевна Боголюбова</dc:creator>
  <cp:lastModifiedBy>Ирина Николаевна Боголюбова</cp:lastModifiedBy>
  <cp:revision>151</cp:revision>
  <dcterms:created xsi:type="dcterms:W3CDTF">2013-01-10T09:01:42Z</dcterms:created>
  <dcterms:modified xsi:type="dcterms:W3CDTF">2013-01-23T07:42:05Z</dcterms:modified>
</cp:coreProperties>
</file>