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80" autoAdjust="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21D3849-27FA-4A2D-BC63-4E0DE3CF502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436BBDE-C1A1-4EB8-846F-02DDB42070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«Формирование ключевых компетентностей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учащихся 9-х классов на уроках физической культуры»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212976"/>
            <a:ext cx="5976664" cy="2088232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Козин Андрей Анатольевич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физической культуры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МБУ СОШ № 21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18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7049877"/>
              </p:ext>
            </p:extLst>
          </p:nvPr>
        </p:nvGraphicFramePr>
        <p:xfrm>
          <a:off x="250825" y="1484309"/>
          <a:ext cx="8641656" cy="5063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828"/>
                <a:gridCol w="4320828"/>
              </a:tblGrid>
              <a:tr h="1141835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Ключевые компетентности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15529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Общекультурная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Познание культурно-исторических основ физической культуры, осознание роли  физической культуры  в  формировании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способности к достижению всестороннего физического и духовного развития, здорового образа жизни, сохранения здоровья и высокой работоспособности, подготовка к труду и защите Отечества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511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Учебно - познавательная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Познание  основ физического развития  и воспитания с целью формирования  духовно-богатой и физически  здоровой личности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41835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Коммуникативная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Владение разными видами информации; умение вести дискуссию по проблемам развития спорта и занятий физической культурой; выработка собственной позиции по данным вопросам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Социальная значимость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2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863383"/>
              </p:ext>
            </p:extLst>
          </p:nvPr>
        </p:nvGraphicFramePr>
        <p:xfrm>
          <a:off x="323528" y="1268760"/>
          <a:ext cx="8640961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133"/>
                <a:gridCol w="4320828"/>
              </a:tblGrid>
              <a:tr h="792088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Ключевые компетентности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73116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Общекультурная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Определение значения систематических занятий физкультурой для улучшения здоровья, повышения уровня физической подготовленности и профилактики заболеваний; развитие интереса и привычки к систематическим занятиям физической культурой и спортом</a:t>
                      </a:r>
                      <a:endParaRPr lang="ru-RU" sz="1400" dirty="0"/>
                    </a:p>
                  </a:txBody>
                  <a:tcPr/>
                </a:tc>
              </a:tr>
              <a:tr h="1273116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Учебно - познавательная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Приобретение знаний, необходимых для занятий физической культурой и спортом; знание основ личной и общественной гигиены; владение знаниями о правилах регулирования физической нагрузки в условиях проведения утренней зарядки, регулярных занятий спортом</a:t>
                      </a:r>
                      <a:endParaRPr lang="ru-RU" sz="1400" dirty="0"/>
                    </a:p>
                  </a:txBody>
                  <a:tcPr/>
                </a:tc>
              </a:tr>
              <a:tr h="1273116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Коммуникативная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Умение анализировать и оценивать деятельность друзей, одноклассников; умение давать рекомендации для самостоятельных занятий физкультурой, опираясь на современные физкультурно-оздоровительные технологии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Личностная  значимость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88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524328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9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852936"/>
            <a:ext cx="5544616" cy="280831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400" dirty="0"/>
              <a:t>Низкий уровень физической подготовленности учащихся в 9-х классах.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Проблема проекта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67477"/>
            <a:ext cx="1869034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44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708920"/>
            <a:ext cx="7408333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Сформировать личность с достаточным уровнем физической 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подготовленности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 проекта: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61048"/>
            <a:ext cx="262180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21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835696" y="2675466"/>
            <a:ext cx="7056784" cy="3777869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Провести </a:t>
            </a:r>
            <a:r>
              <a:rPr lang="ru-RU" dirty="0"/>
              <a:t>мониторинг физической </a:t>
            </a:r>
            <a:r>
              <a:rPr lang="ru-RU" dirty="0" smtClean="0"/>
              <a:t>подготовленности;</a:t>
            </a:r>
          </a:p>
          <a:p>
            <a:pPr marL="457200" indent="-457200">
              <a:buAutoNum type="arabicPeriod"/>
            </a:pPr>
            <a:r>
              <a:rPr lang="ru-RU" dirty="0"/>
              <a:t> Проинформировать учащихся </a:t>
            </a:r>
            <a:r>
              <a:rPr lang="ru-RU" dirty="0" smtClean="0"/>
              <a:t> </a:t>
            </a:r>
            <a:r>
              <a:rPr lang="ru-RU" dirty="0"/>
              <a:t>о пользе занятий физическими </a:t>
            </a:r>
            <a:r>
              <a:rPr lang="ru-RU" dirty="0" smtClean="0"/>
              <a:t>упражнениями;</a:t>
            </a:r>
          </a:p>
          <a:p>
            <a:pPr marL="457200" indent="-457200">
              <a:buAutoNum type="arabicPeriod"/>
            </a:pPr>
            <a:r>
              <a:rPr lang="ru-RU" dirty="0"/>
              <a:t>Активизировать деятельность учащихся   в самостоятельной подготовке к физическим </a:t>
            </a:r>
            <a:r>
              <a:rPr lang="ru-RU" dirty="0" smtClean="0"/>
              <a:t>нагрузкам.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Задачи проекта: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17131"/>
            <a:ext cx="1100023" cy="18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70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Определить уровень развития 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Провести мониторинг физической подготовленности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814979"/>
              </p:ext>
            </p:extLst>
          </p:nvPr>
        </p:nvGraphicFramePr>
        <p:xfrm>
          <a:off x="395536" y="2564904"/>
          <a:ext cx="8640963" cy="4101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32048"/>
                <a:gridCol w="648072"/>
                <a:gridCol w="576064"/>
                <a:gridCol w="576064"/>
                <a:gridCol w="864096"/>
                <a:gridCol w="504056"/>
                <a:gridCol w="648072"/>
                <a:gridCol w="720080"/>
                <a:gridCol w="792090"/>
                <a:gridCol w="538837"/>
                <a:gridCol w="594678"/>
                <a:gridCol w="594678"/>
              </a:tblGrid>
              <a:tr h="610406"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Силовые качества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Скоростные качества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Выносливость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Координация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80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подтягивание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Бег 30 м.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6-ти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мин.бег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Челночный бег 3х10м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2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</a:tr>
              <a:tr h="1037943">
                <a:tc>
                  <a:txBody>
                    <a:bodyPr/>
                    <a:lstStyle/>
                    <a:p>
                      <a:r>
                        <a:rPr lang="ru-RU" dirty="0" smtClean="0"/>
                        <a:t>Юноши 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7-8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5.3-4.9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1250-1350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7.7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8.4-8.0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8.6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</a:tr>
              <a:tr h="1220813">
                <a:tc>
                  <a:txBody>
                    <a:bodyPr/>
                    <a:lstStyle/>
                    <a:p>
                      <a:r>
                        <a:rPr lang="ru-RU" dirty="0" smtClean="0"/>
                        <a:t>Девушки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12-13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5.8-5.3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6.0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1050-1200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8.5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9.3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9.7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70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492896"/>
            <a:ext cx="8640960" cy="4032448"/>
          </a:xfrm>
        </p:spPr>
        <p:txBody>
          <a:bodyPr/>
          <a:lstStyle/>
          <a:p>
            <a:r>
              <a:rPr lang="ru-RU" dirty="0"/>
              <a:t>Разъяснительная  работа  медработников  о наличии заболеваний у учащихся в 9-х </a:t>
            </a:r>
            <a:r>
              <a:rPr lang="ru-RU" dirty="0" smtClean="0"/>
              <a:t>классах</a:t>
            </a:r>
          </a:p>
          <a:p>
            <a:pPr marL="0" indent="0">
              <a:buNone/>
            </a:pPr>
            <a:endParaRPr lang="ru-RU" dirty="0" smtClean="0"/>
          </a:p>
          <a:p>
            <a:pPr algn="r"/>
            <a:r>
              <a:rPr lang="ru-RU" dirty="0"/>
              <a:t>Лекции о пользе занятий физическими упражнениями, диагностика деятельности в самостоятельных занятиях физическими упражнениями и спортом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Проинформировать учащихся  о пользе занятий физическими упражнениями</a:t>
            </a:r>
          </a:p>
        </p:txBody>
      </p:sp>
    </p:spTree>
    <p:extLst>
      <p:ext uri="{BB962C8B-B14F-4D97-AF65-F5344CB8AC3E}">
        <p14:creationId xmlns:p14="http://schemas.microsoft.com/office/powerpoint/2010/main" val="314592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675467"/>
            <a:ext cx="6768751" cy="3450696"/>
          </a:xfrm>
        </p:spPr>
        <p:txBody>
          <a:bodyPr/>
          <a:lstStyle/>
          <a:p>
            <a:r>
              <a:rPr lang="ru-RU" dirty="0"/>
              <a:t>Вести здоровый образ жизни, позитивно проводить свой досуг, развиваться  интеллектуально  и  </a:t>
            </a:r>
            <a:r>
              <a:rPr lang="ru-RU" dirty="0" smtClean="0"/>
              <a:t>духовно</a:t>
            </a:r>
          </a:p>
          <a:p>
            <a:endParaRPr lang="ru-RU" dirty="0"/>
          </a:p>
          <a:p>
            <a:r>
              <a:rPr lang="ru-RU" dirty="0"/>
              <a:t>Организовать и провести учебную нагрузку с индивидуальными особенностями учащихся, научить учащихся вести дневник самоконтроля физических показателей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54568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Активизировать деятельность учащихся   в самостоятельной подготовке к физическим нагрузкам.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708920"/>
            <a:ext cx="2144162" cy="217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54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640959" cy="507342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Выработка самостоятельных занятий </a:t>
            </a:r>
            <a:r>
              <a:rPr lang="ru-RU" dirty="0" smtClean="0">
                <a:solidFill>
                  <a:schemeClr val="tx1"/>
                </a:solidFill>
              </a:rPr>
              <a:t>физическими упражнениями </a:t>
            </a:r>
            <a:r>
              <a:rPr lang="ru-RU" dirty="0">
                <a:solidFill>
                  <a:schemeClr val="tx1"/>
                </a:solidFill>
              </a:rPr>
              <a:t>и </a:t>
            </a:r>
            <a:r>
              <a:rPr lang="ru-RU" dirty="0" smtClean="0">
                <a:solidFill>
                  <a:schemeClr val="tx1"/>
                </a:solidFill>
              </a:rPr>
              <a:t>спортом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Критерии                                                            Показатели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Ожидаемый результат</a:t>
            </a:r>
            <a:endParaRPr lang="ru-RU" sz="32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328078"/>
              </p:ext>
            </p:extLst>
          </p:nvPr>
        </p:nvGraphicFramePr>
        <p:xfrm>
          <a:off x="251520" y="2270608"/>
          <a:ext cx="8712968" cy="4509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351725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Рациональный режим труда и отдыха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Закаливание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51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Общеразвивающие упражнения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Профессионально – прикладные виды спорта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51725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Самостоятельные занятия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Утренняя гигиеническая гимнастика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Физические упражнения в течении  учебного дня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Самостоятельные тренировочные занятия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725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Специальная физическая подготовка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Мониторинг физической подготовленности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1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Соревновательные упражнения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955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Упражнения направленные на специализированное развитие основных работающих мышц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1725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Общественная  ценность  физической  культуры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Накопленные человеком физкультурные данные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1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Технология спортивной подготовки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1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Самоорганизация здорового образа жизни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18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628800"/>
            <a:ext cx="8640960" cy="4497363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Общекультурная </a:t>
            </a:r>
          </a:p>
          <a:p>
            <a:pPr marL="0" indent="0">
              <a:buNone/>
            </a:pPr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Учебно – познавательная</a:t>
            </a:r>
          </a:p>
          <a:p>
            <a:pPr marL="0" indent="0">
              <a:buNone/>
            </a:pPr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Коммуникативная</a:t>
            </a:r>
          </a:p>
          <a:p>
            <a:pPr marL="0" indent="0">
              <a:buNone/>
            </a:pPr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Социальная </a:t>
            </a:r>
          </a:p>
          <a:p>
            <a:pPr marL="0" indent="0">
              <a:buNone/>
            </a:pPr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Личностная 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Формируемые компетентности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6724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11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238</TotalTime>
  <Words>444</Words>
  <Application>Microsoft Office PowerPoint</Application>
  <PresentationFormat>Экран (4:3)</PresentationFormat>
  <Paragraphs>120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«Формирование ключевых компетентностей  учащихся 9-х классов на уроках физической культуры» </vt:lpstr>
      <vt:lpstr>Проблема проекта</vt:lpstr>
      <vt:lpstr>Цель проекта:</vt:lpstr>
      <vt:lpstr>Задачи проекта:</vt:lpstr>
      <vt:lpstr>Провести мониторинг физической подготовленности</vt:lpstr>
      <vt:lpstr>Проинформировать учащихся  о пользе занятий физическими упражнениями</vt:lpstr>
      <vt:lpstr>Активизировать деятельность учащихся   в самостоятельной подготовке к физическим нагрузкам. </vt:lpstr>
      <vt:lpstr>Ожидаемый результат</vt:lpstr>
      <vt:lpstr>Формируемые компетентности</vt:lpstr>
      <vt:lpstr>Социальная значимость</vt:lpstr>
      <vt:lpstr>Личностная  значимость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ключевых компетентностей  учащихся 9-х классов на уроках физической культуры»</dc:title>
  <dc:creator>User</dc:creator>
  <cp:lastModifiedBy>ютач</cp:lastModifiedBy>
  <cp:revision>21</cp:revision>
  <dcterms:created xsi:type="dcterms:W3CDTF">2013-02-13T18:17:55Z</dcterms:created>
  <dcterms:modified xsi:type="dcterms:W3CDTF">2013-04-11T19:55:14Z</dcterms:modified>
</cp:coreProperties>
</file>