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223AD-8CDA-4C01-A6C4-8551FBCF8A1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98E7F-6C37-44FF-8510-DFC755B890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8579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Проверяемые безударные гласные в корне.</a:t>
            </a:r>
            <a:br>
              <a:rPr lang="ru-RU" dirty="0" smtClean="0"/>
            </a:br>
            <a:r>
              <a:rPr lang="ru-RU" dirty="0" smtClean="0"/>
              <a:t>Тренажёр.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286256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Выполнила: учитель начальных классов  </a:t>
            </a:r>
          </a:p>
          <a:p>
            <a:r>
              <a:rPr lang="ru-RU" sz="2400" dirty="0" smtClean="0"/>
              <a:t>ГБС(К)ОУ № 91 </a:t>
            </a:r>
            <a:r>
              <a:rPr lang="en-US" sz="2400" dirty="0" smtClean="0"/>
              <a:t>III-IV</a:t>
            </a:r>
            <a:r>
              <a:rPr lang="ru-RU" sz="2400" dirty="0" smtClean="0"/>
              <a:t> вида г. Краснодара</a:t>
            </a:r>
          </a:p>
          <a:p>
            <a:r>
              <a:rPr lang="ru-RU" sz="2400" dirty="0" smtClean="0"/>
              <a:t>Сидоренко Анна Петровна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Е — И — 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err="1" smtClean="0"/>
              <a:t>ч...нить</a:t>
            </a:r>
            <a:r>
              <a:rPr lang="ru-RU" sz="4000" dirty="0" smtClean="0"/>
              <a:t>		</a:t>
            </a:r>
            <a:r>
              <a:rPr lang="ru-RU" sz="4000" dirty="0" err="1" smtClean="0"/>
              <a:t>св</a:t>
            </a:r>
            <a:r>
              <a:rPr lang="ru-RU" sz="4000" dirty="0" err="1"/>
              <a:t>...</a:t>
            </a:r>
            <a:r>
              <a:rPr lang="ru-RU" sz="4000" dirty="0" err="1" smtClean="0"/>
              <a:t>нина</a:t>
            </a:r>
            <a:r>
              <a:rPr lang="ru-RU" sz="4000" dirty="0" smtClean="0"/>
              <a:t>	</a:t>
            </a:r>
            <a:r>
              <a:rPr lang="ru-RU" sz="4000" dirty="0" err="1" smtClean="0"/>
              <a:t>п</a:t>
            </a:r>
            <a:r>
              <a:rPr lang="ru-RU" sz="4000" dirty="0" err="1"/>
              <a:t>...вец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сп...</a:t>
            </a:r>
            <a:r>
              <a:rPr lang="ru-RU" sz="4000" dirty="0" err="1" smtClean="0"/>
              <a:t>шат</a:t>
            </a:r>
            <a:r>
              <a:rPr lang="ru-RU" sz="4000" dirty="0" smtClean="0"/>
              <a:t>		</a:t>
            </a:r>
            <a:r>
              <a:rPr lang="ru-RU" sz="4000" dirty="0" err="1" smtClean="0"/>
              <a:t>дов</a:t>
            </a:r>
            <a:r>
              <a:rPr lang="ru-RU" sz="4000" dirty="0" err="1"/>
              <a:t>...</a:t>
            </a:r>
            <a:r>
              <a:rPr lang="ru-RU" sz="4000" dirty="0" err="1" smtClean="0"/>
              <a:t>рять</a:t>
            </a:r>
            <a:r>
              <a:rPr lang="ru-RU" sz="4000" dirty="0" smtClean="0"/>
              <a:t>	</a:t>
            </a:r>
            <a:r>
              <a:rPr lang="ru-RU" sz="4000" dirty="0" err="1" smtClean="0"/>
              <a:t>л</a:t>
            </a:r>
            <a:r>
              <a:rPr lang="ru-RU" sz="4000" dirty="0" err="1"/>
              <a:t>...</a:t>
            </a:r>
            <a:r>
              <a:rPr lang="ru-RU" sz="4000" dirty="0" err="1" smtClean="0"/>
              <a:t>жачий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пл...</a:t>
            </a:r>
            <a:r>
              <a:rPr lang="ru-RU" sz="4000" dirty="0" err="1" smtClean="0"/>
              <a:t>чистый</a:t>
            </a:r>
            <a:r>
              <a:rPr lang="ru-RU" sz="4000" dirty="0" smtClean="0"/>
              <a:t>	</a:t>
            </a:r>
            <a:r>
              <a:rPr lang="ru-RU" sz="4000" dirty="0" err="1" smtClean="0"/>
              <a:t>созр</a:t>
            </a:r>
            <a:r>
              <a:rPr lang="ru-RU" sz="4000" dirty="0" err="1"/>
              <a:t>...</a:t>
            </a:r>
            <a:r>
              <a:rPr lang="ru-RU" sz="4000" dirty="0" err="1" smtClean="0"/>
              <a:t>вает</a:t>
            </a:r>
            <a:r>
              <a:rPr lang="ru-RU" sz="4000" dirty="0" smtClean="0"/>
              <a:t>	</a:t>
            </a:r>
            <a:r>
              <a:rPr lang="ru-RU" sz="4000" dirty="0" err="1" smtClean="0"/>
              <a:t>л</a:t>
            </a:r>
            <a:r>
              <a:rPr lang="ru-RU" sz="4000" dirty="0" err="1"/>
              <a:t>...стопад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прип...</a:t>
            </a:r>
            <a:r>
              <a:rPr lang="ru-RU" sz="4000" dirty="0" err="1" smtClean="0"/>
              <a:t>кает</a:t>
            </a:r>
            <a:r>
              <a:rPr lang="ru-RU" sz="4000" dirty="0" smtClean="0"/>
              <a:t>	с…</a:t>
            </a:r>
            <a:r>
              <a:rPr lang="ru-RU" sz="4000" dirty="0" err="1" smtClean="0"/>
              <a:t>лач</a:t>
            </a:r>
            <a:r>
              <a:rPr lang="ru-RU" sz="4000" dirty="0" smtClean="0"/>
              <a:t>		</a:t>
            </a:r>
            <a:r>
              <a:rPr lang="ru-RU" sz="4000" dirty="0" err="1" smtClean="0"/>
              <a:t>п</a:t>
            </a:r>
            <a:r>
              <a:rPr lang="ru-RU" sz="4000" dirty="0" err="1"/>
              <a:t>...</a:t>
            </a:r>
            <a:r>
              <a:rPr lang="ru-RU" sz="4000" dirty="0" err="1" smtClean="0"/>
              <a:t>сатель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н</a:t>
            </a:r>
            <a:r>
              <a:rPr lang="ru-RU" sz="4000" dirty="0" err="1"/>
              <a:t>...</a:t>
            </a:r>
            <a:r>
              <a:rPr lang="ru-RU" sz="4000" dirty="0" err="1" smtClean="0"/>
              <a:t>зина</a:t>
            </a:r>
            <a:r>
              <a:rPr lang="ru-RU" sz="4000" dirty="0" smtClean="0"/>
              <a:t>		</a:t>
            </a:r>
            <a:r>
              <a:rPr lang="ru-RU" sz="4000" dirty="0" err="1" smtClean="0"/>
              <a:t>нар...дились</a:t>
            </a:r>
            <a:r>
              <a:rPr lang="ru-RU" sz="4000" dirty="0" smtClean="0"/>
              <a:t>	    	</a:t>
            </a:r>
            <a:r>
              <a:rPr lang="ru-RU" sz="4000" dirty="0" err="1" smtClean="0"/>
              <a:t>св</a:t>
            </a:r>
            <a:r>
              <a:rPr lang="ru-RU" sz="4000" dirty="0" err="1"/>
              <a:t>...тлеть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Е — И — 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err="1"/>
              <a:t>св...рло</a:t>
            </a:r>
            <a:r>
              <a:rPr lang="ru-RU" sz="4000" dirty="0"/>
              <a:t> </a:t>
            </a:r>
            <a:r>
              <a:rPr lang="ru-RU" sz="4000" dirty="0" smtClean="0"/>
              <a:t>		</a:t>
            </a:r>
            <a:r>
              <a:rPr lang="ru-RU" sz="4000" dirty="0" err="1" smtClean="0"/>
              <a:t>передв</a:t>
            </a:r>
            <a:r>
              <a:rPr lang="ru-RU" sz="4000" dirty="0" err="1"/>
              <a:t>...гают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по</a:t>
            </a:r>
            <a:r>
              <a:rPr lang="ru-RU" sz="4000" dirty="0" err="1"/>
              <a:t>...с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об...</a:t>
            </a:r>
            <a:r>
              <a:rPr lang="ru-RU" sz="4000" dirty="0" err="1" smtClean="0"/>
              <a:t>жает</a:t>
            </a:r>
            <a:r>
              <a:rPr lang="ru-RU" sz="4000" dirty="0" smtClean="0"/>
              <a:t>	 </a:t>
            </a:r>
            <a:r>
              <a:rPr lang="ru-RU" sz="4000" dirty="0" err="1"/>
              <a:t>п...так</a:t>
            </a:r>
            <a:r>
              <a:rPr lang="ru-RU" sz="4000" dirty="0"/>
              <a:t> </a:t>
            </a:r>
            <a:r>
              <a:rPr lang="ru-RU" sz="4000" dirty="0" smtClean="0"/>
              <a:t>		</a:t>
            </a:r>
            <a:r>
              <a:rPr lang="ru-RU" sz="4000" dirty="0" err="1" smtClean="0"/>
              <a:t>осв</a:t>
            </a:r>
            <a:r>
              <a:rPr lang="ru-RU" sz="4000" dirty="0" err="1"/>
              <a:t>...щали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л...нейка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з</a:t>
            </a:r>
            <a:r>
              <a:rPr lang="ru-RU" sz="4000" dirty="0" err="1"/>
              <a:t>...мной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ж</a:t>
            </a:r>
            <a:r>
              <a:rPr lang="ru-RU" sz="4000" dirty="0" err="1"/>
              <a:t>...на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обл...тела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р</a:t>
            </a:r>
            <a:r>
              <a:rPr lang="ru-RU" sz="4000" dirty="0" err="1"/>
              <a:t>...чистый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р</a:t>
            </a:r>
            <a:r>
              <a:rPr lang="ru-RU" sz="4000" dirty="0" err="1"/>
              <a:t>...звиться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выр</a:t>
            </a:r>
            <a:r>
              <a:rPr lang="ru-RU" sz="4000" dirty="0" err="1"/>
              <a:t>...зать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п</a:t>
            </a:r>
            <a:r>
              <a:rPr lang="ru-RU" sz="4000" dirty="0" err="1"/>
              <a:t>...тнистый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задр</a:t>
            </a:r>
            <a:r>
              <a:rPr lang="ru-RU" sz="4000" dirty="0" err="1"/>
              <a:t>...мал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Е — И — 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err="1"/>
              <a:t>стр...</a:t>
            </a:r>
            <a:r>
              <a:rPr lang="ru-RU" sz="4000" dirty="0" err="1" smtClean="0"/>
              <a:t>ла</a:t>
            </a:r>
            <a:r>
              <a:rPr lang="ru-RU" sz="4000" dirty="0" smtClean="0"/>
              <a:t>		</a:t>
            </a:r>
            <a:r>
              <a:rPr lang="ru-RU" sz="4000" dirty="0" err="1" smtClean="0"/>
              <a:t>цв...тной</a:t>
            </a:r>
            <a:r>
              <a:rPr lang="ru-RU" sz="4000" dirty="0" smtClean="0"/>
              <a:t>	</a:t>
            </a:r>
            <a:r>
              <a:rPr lang="ru-RU" sz="4000" dirty="0" err="1" smtClean="0"/>
              <a:t>св</a:t>
            </a:r>
            <a:r>
              <a:rPr lang="ru-RU" sz="4000" dirty="0" err="1"/>
              <a:t>...ча</a:t>
            </a:r>
            <a:endParaRPr lang="ru-RU" sz="4000" dirty="0"/>
          </a:p>
          <a:p>
            <a:pPr>
              <a:buNone/>
            </a:pPr>
            <a:r>
              <a:rPr lang="ru-RU" sz="4000" dirty="0" err="1" smtClean="0"/>
              <a:t>м...сной</a:t>
            </a:r>
            <a:r>
              <a:rPr lang="ru-RU" sz="4000" dirty="0" smtClean="0"/>
              <a:t>		</a:t>
            </a:r>
            <a:r>
              <a:rPr lang="ru-RU" sz="4000" dirty="0" err="1" smtClean="0"/>
              <a:t>ш</a:t>
            </a:r>
            <a:r>
              <a:rPr lang="ru-RU" sz="4000" dirty="0" err="1"/>
              <a:t>...</a:t>
            </a:r>
            <a:r>
              <a:rPr lang="ru-RU" sz="4000" dirty="0" err="1" smtClean="0"/>
              <a:t>рокий</a:t>
            </a:r>
            <a:r>
              <a:rPr lang="ru-RU" sz="4000" dirty="0" smtClean="0"/>
              <a:t>	</a:t>
            </a:r>
            <a:r>
              <a:rPr lang="ru-RU" sz="4000" dirty="0" err="1" smtClean="0"/>
              <a:t>д</a:t>
            </a:r>
            <a:r>
              <a:rPr lang="ru-RU" sz="4000" dirty="0" err="1"/>
              <a:t>...твора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уш...</a:t>
            </a:r>
            <a:r>
              <a:rPr lang="ru-RU" sz="4000" dirty="0" err="1" smtClean="0"/>
              <a:t>вать</a:t>
            </a:r>
            <a:r>
              <a:rPr lang="ru-RU" sz="4000" dirty="0" smtClean="0"/>
              <a:t>	</a:t>
            </a:r>
            <a:r>
              <a:rPr lang="ru-RU" sz="4000" dirty="0" err="1" smtClean="0"/>
              <a:t>ч</a:t>
            </a:r>
            <a:r>
              <a:rPr lang="ru-RU" sz="4000" dirty="0" err="1"/>
              <a:t>...</a:t>
            </a:r>
            <a:r>
              <a:rPr lang="ru-RU" sz="4000" dirty="0" err="1" smtClean="0"/>
              <a:t>тать</a:t>
            </a:r>
            <a:r>
              <a:rPr lang="ru-RU" sz="4000" dirty="0" smtClean="0"/>
              <a:t>		</a:t>
            </a:r>
            <a:r>
              <a:rPr lang="ru-RU" sz="4000" dirty="0" err="1" smtClean="0"/>
              <a:t>цв...тник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нат...</a:t>
            </a:r>
            <a:r>
              <a:rPr lang="ru-RU" sz="4000" dirty="0" err="1" smtClean="0"/>
              <a:t>нул</a:t>
            </a:r>
            <a:r>
              <a:rPr lang="ru-RU" sz="4000" dirty="0" smtClean="0"/>
              <a:t>		</a:t>
            </a:r>
            <a:r>
              <a:rPr lang="ru-RU" sz="4000" dirty="0" err="1" smtClean="0"/>
              <a:t>т</a:t>
            </a:r>
            <a:r>
              <a:rPr lang="ru-RU" sz="4000" dirty="0" err="1"/>
              <a:t>...</a:t>
            </a:r>
            <a:r>
              <a:rPr lang="ru-RU" sz="4000" dirty="0" err="1" smtClean="0"/>
              <a:t>желый</a:t>
            </a:r>
            <a:r>
              <a:rPr lang="ru-RU" sz="4000" dirty="0" smtClean="0"/>
              <a:t>	</a:t>
            </a:r>
            <a:r>
              <a:rPr lang="ru-RU" sz="4000" dirty="0" err="1" smtClean="0"/>
              <a:t>з...мля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в</a:t>
            </a:r>
            <a:r>
              <a:rPr lang="ru-RU" sz="4000" dirty="0" err="1"/>
              <a:t>...</a:t>
            </a:r>
            <a:r>
              <a:rPr lang="ru-RU" sz="4000" dirty="0" err="1" smtClean="0"/>
              <a:t>сна</a:t>
            </a:r>
            <a:r>
              <a:rPr lang="ru-RU" sz="4000" dirty="0" smtClean="0"/>
              <a:t>	</a:t>
            </a:r>
            <a:r>
              <a:rPr lang="ru-RU" sz="4000" dirty="0" err="1" smtClean="0"/>
              <a:t>р</a:t>
            </a:r>
            <a:r>
              <a:rPr lang="ru-RU" sz="4000" dirty="0" err="1"/>
              <a:t>...</a:t>
            </a:r>
            <a:r>
              <a:rPr lang="ru-RU" sz="4000" dirty="0" err="1" smtClean="0"/>
              <a:t>бина</a:t>
            </a:r>
            <a:r>
              <a:rPr lang="ru-RU" sz="4000" dirty="0" smtClean="0"/>
              <a:t>		</a:t>
            </a:r>
            <a:r>
              <a:rPr lang="ru-RU" sz="4000" dirty="0" err="1" smtClean="0"/>
              <a:t>оз</a:t>
            </a:r>
            <a:r>
              <a:rPr lang="ru-RU" sz="4000" dirty="0" err="1"/>
              <a:t>...ро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Е — И — 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err="1" smtClean="0"/>
              <a:t>л...док</a:t>
            </a:r>
            <a:r>
              <a:rPr lang="ru-RU" sz="4000" dirty="0" smtClean="0"/>
              <a:t>		</a:t>
            </a:r>
            <a:r>
              <a:rPr lang="ru-RU" sz="4000" dirty="0" err="1" smtClean="0"/>
              <a:t>б</a:t>
            </a:r>
            <a:r>
              <a:rPr lang="ru-RU" sz="4000" dirty="0" err="1"/>
              <a:t>...</a:t>
            </a:r>
            <a:r>
              <a:rPr lang="ru-RU" sz="4000" dirty="0" err="1" smtClean="0"/>
              <a:t>льчата</a:t>
            </a:r>
            <a:r>
              <a:rPr lang="ru-RU" sz="4000" dirty="0" smtClean="0"/>
              <a:t>	</a:t>
            </a:r>
            <a:r>
              <a:rPr lang="ru-RU" sz="4000" dirty="0" err="1" smtClean="0"/>
              <a:t>ч...сло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с..</a:t>
            </a:r>
            <a:r>
              <a:rPr lang="ru-RU" sz="4000" dirty="0" err="1" smtClean="0"/>
              <a:t>дит</a:t>
            </a:r>
            <a:r>
              <a:rPr lang="ru-RU" sz="4000" dirty="0" smtClean="0"/>
              <a:t>		</a:t>
            </a:r>
            <a:r>
              <a:rPr lang="ru-RU" sz="4000" dirty="0" err="1" smtClean="0"/>
              <a:t>гн...</a:t>
            </a:r>
            <a:r>
              <a:rPr lang="ru-RU" sz="4000" dirty="0" err="1" smtClean="0"/>
              <a:t>здиться</a:t>
            </a:r>
            <a:r>
              <a:rPr lang="ru-RU" sz="4000" dirty="0" smtClean="0"/>
              <a:t>	с…</a:t>
            </a:r>
            <a:r>
              <a:rPr lang="ru-RU" sz="4000" dirty="0" err="1" smtClean="0"/>
              <a:t>стра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д...</a:t>
            </a:r>
            <a:r>
              <a:rPr lang="ru-RU" sz="4000" dirty="0" err="1" smtClean="0"/>
              <a:t>ла</a:t>
            </a:r>
            <a:r>
              <a:rPr lang="ru-RU" sz="4000" dirty="0" smtClean="0"/>
              <a:t>		</a:t>
            </a:r>
            <a:r>
              <a:rPr lang="ru-RU" sz="4000" dirty="0" err="1" smtClean="0"/>
              <a:t>гн...здо</a:t>
            </a:r>
            <a:r>
              <a:rPr lang="ru-RU" sz="4000" dirty="0" smtClean="0"/>
              <a:t>		</a:t>
            </a:r>
            <a:r>
              <a:rPr lang="ru-RU" sz="4000" dirty="0" err="1" smtClean="0"/>
              <a:t>потр</a:t>
            </a:r>
            <a:r>
              <a:rPr lang="ru-RU" sz="4000" dirty="0" err="1"/>
              <a:t>...сение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вр...</a:t>
            </a:r>
            <a:r>
              <a:rPr lang="ru-RU" sz="4000" dirty="0" err="1" smtClean="0"/>
              <a:t>дитель</a:t>
            </a:r>
            <a:r>
              <a:rPr lang="ru-RU" sz="4000" dirty="0" smtClean="0"/>
              <a:t>	</a:t>
            </a:r>
            <a:r>
              <a:rPr lang="ru-RU" sz="4000" dirty="0" err="1" smtClean="0"/>
              <a:t>л...сной</a:t>
            </a:r>
            <a:r>
              <a:rPr lang="ru-RU" sz="4000" dirty="0" smtClean="0"/>
              <a:t>		</a:t>
            </a:r>
            <a:r>
              <a:rPr lang="ru-RU" sz="4000" dirty="0" err="1" smtClean="0"/>
              <a:t>зв</a:t>
            </a:r>
            <a:r>
              <a:rPr lang="ru-RU" sz="4000" dirty="0" err="1"/>
              <a:t>...рьки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стр</a:t>
            </a:r>
            <a:r>
              <a:rPr lang="ru-RU" sz="4000" dirty="0" err="1"/>
              <a:t>...</a:t>
            </a:r>
            <a:r>
              <a:rPr lang="ru-RU" sz="4000" dirty="0" err="1" smtClean="0"/>
              <a:t>жи</a:t>
            </a:r>
            <a:r>
              <a:rPr lang="ru-RU" sz="4000" dirty="0" smtClean="0"/>
              <a:t>		с…</a:t>
            </a:r>
            <a:r>
              <a:rPr lang="ru-RU" sz="4000" dirty="0" err="1" smtClean="0"/>
              <a:t>нева</a:t>
            </a:r>
            <a:r>
              <a:rPr lang="ru-RU" sz="4000" dirty="0" smtClean="0"/>
              <a:t>		</a:t>
            </a:r>
          </a:p>
          <a:p>
            <a:pPr>
              <a:buNone/>
            </a:pPr>
            <a:r>
              <a:rPr lang="ru-RU" sz="4000" dirty="0"/>
              <a:t>	</a:t>
            </a:r>
            <a:r>
              <a:rPr lang="ru-RU" sz="4000" dirty="0" smtClean="0"/>
              <a:t>	</a:t>
            </a:r>
            <a:r>
              <a:rPr lang="ru-RU" sz="4000" dirty="0" err="1" smtClean="0"/>
              <a:t>вр</a:t>
            </a:r>
            <a:r>
              <a:rPr lang="ru-RU" sz="4000" dirty="0" err="1"/>
              <a:t>...мена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Е — И — 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err="1"/>
              <a:t>ч...жи</a:t>
            </a:r>
            <a:r>
              <a:rPr lang="ru-RU" sz="4000" dirty="0"/>
              <a:t> </a:t>
            </a:r>
            <a:r>
              <a:rPr lang="ru-RU" sz="4000" dirty="0" smtClean="0"/>
              <a:t>		</a:t>
            </a:r>
            <a:r>
              <a:rPr lang="ru-RU" sz="4000" dirty="0" err="1" smtClean="0"/>
              <a:t>в</a:t>
            </a:r>
            <a:r>
              <a:rPr lang="ru-RU" sz="4000" dirty="0" err="1"/>
              <a:t>...ртеть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д</a:t>
            </a:r>
            <a:r>
              <a:rPr lang="ru-RU" sz="4000" dirty="0" err="1"/>
              <a:t>...нек</a:t>
            </a:r>
            <a:endParaRPr lang="ru-RU" sz="4000" dirty="0"/>
          </a:p>
          <a:p>
            <a:pPr>
              <a:buNone/>
            </a:pPr>
            <a:r>
              <a:rPr lang="ru-RU" sz="4000" dirty="0" err="1" smtClean="0"/>
              <a:t>тр</a:t>
            </a:r>
            <a:r>
              <a:rPr lang="ru-RU" sz="4000" dirty="0" err="1"/>
              <a:t>...скотня</a:t>
            </a:r>
            <a:r>
              <a:rPr lang="ru-RU" sz="4000" dirty="0"/>
              <a:t> </a:t>
            </a:r>
            <a:r>
              <a:rPr lang="ru-RU" sz="4000" dirty="0" smtClean="0"/>
              <a:t>    </a:t>
            </a:r>
            <a:r>
              <a:rPr lang="ru-RU" sz="4000" dirty="0" err="1" smtClean="0"/>
              <a:t>т</a:t>
            </a:r>
            <a:r>
              <a:rPr lang="ru-RU" sz="4000" dirty="0" err="1"/>
              <a:t>...</a:t>
            </a:r>
            <a:r>
              <a:rPr lang="ru-RU" sz="4000" dirty="0" err="1" smtClean="0"/>
              <a:t>шина</a:t>
            </a:r>
            <a:r>
              <a:rPr lang="ru-RU" sz="4000" dirty="0" smtClean="0"/>
              <a:t> 	</a:t>
            </a:r>
            <a:r>
              <a:rPr lang="ru-RU" sz="4000" dirty="0" err="1" smtClean="0"/>
              <a:t>т</a:t>
            </a:r>
            <a:r>
              <a:rPr lang="ru-RU" sz="4000" dirty="0" err="1"/>
              <a:t>...</a:t>
            </a:r>
            <a:r>
              <a:rPr lang="ru-RU" sz="4000" dirty="0" err="1" smtClean="0"/>
              <a:t>чение</a:t>
            </a:r>
            <a:endParaRPr lang="ru-RU" sz="4000" dirty="0" smtClean="0"/>
          </a:p>
          <a:p>
            <a:pPr>
              <a:buNone/>
            </a:pPr>
            <a:r>
              <a:rPr lang="ru-RU" sz="4000" dirty="0" err="1" smtClean="0"/>
              <a:t>п</a:t>
            </a:r>
            <a:r>
              <a:rPr lang="ru-RU" sz="4000" dirty="0" err="1"/>
              <a:t>...тье</a:t>
            </a:r>
            <a:r>
              <a:rPr lang="ru-RU" sz="4000" dirty="0"/>
              <a:t> </a:t>
            </a:r>
            <a:r>
              <a:rPr lang="ru-RU" sz="4000" dirty="0" smtClean="0"/>
              <a:t>		</a:t>
            </a:r>
            <a:r>
              <a:rPr lang="ru-RU" sz="4000" dirty="0" err="1" smtClean="0"/>
              <a:t>т...снота</a:t>
            </a:r>
            <a:r>
              <a:rPr lang="ru-RU" sz="4000" dirty="0" smtClean="0"/>
              <a:t>		</a:t>
            </a:r>
            <a:r>
              <a:rPr lang="ru-RU" sz="4000" dirty="0" err="1" smtClean="0"/>
              <a:t>р</a:t>
            </a:r>
            <a:r>
              <a:rPr lang="ru-RU" sz="4000" dirty="0" err="1"/>
              <a:t>...</a:t>
            </a:r>
            <a:r>
              <a:rPr lang="ru-RU" sz="4000" dirty="0" err="1" smtClean="0"/>
              <a:t>довой</a:t>
            </a:r>
            <a:endParaRPr lang="ru-RU" sz="4000" dirty="0" smtClean="0"/>
          </a:p>
          <a:p>
            <a:pPr>
              <a:buNone/>
            </a:pPr>
            <a:r>
              <a:rPr lang="ru-RU" sz="4000" dirty="0" err="1" smtClean="0"/>
              <a:t>т</a:t>
            </a:r>
            <a:r>
              <a:rPr lang="ru-RU" sz="4000" dirty="0" err="1"/>
              <a:t>...рпеть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ст</a:t>
            </a:r>
            <a:r>
              <a:rPr lang="ru-RU" sz="4000" dirty="0" err="1"/>
              <a:t>...</a:t>
            </a:r>
            <a:r>
              <a:rPr lang="ru-RU" sz="4000" dirty="0" err="1" smtClean="0"/>
              <a:t>кло</a:t>
            </a:r>
            <a:r>
              <a:rPr lang="ru-RU" sz="4000" dirty="0" smtClean="0"/>
              <a:t>		</a:t>
            </a:r>
            <a:r>
              <a:rPr lang="ru-RU" sz="4000" dirty="0" err="1" smtClean="0"/>
              <a:t>сн</a:t>
            </a:r>
            <a:r>
              <a:rPr lang="ru-RU" sz="4000" dirty="0" err="1"/>
              <a:t>...</a:t>
            </a:r>
            <a:r>
              <a:rPr lang="ru-RU" sz="4000" dirty="0" err="1" smtClean="0"/>
              <a:t>гирь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сл</a:t>
            </a:r>
            <a:r>
              <a:rPr lang="ru-RU" sz="4000" dirty="0" err="1"/>
              <a:t>...дить</a:t>
            </a:r>
            <a:r>
              <a:rPr lang="ru-RU" sz="4000" dirty="0"/>
              <a:t> </a:t>
            </a:r>
            <a:r>
              <a:rPr lang="ru-RU" sz="4000" dirty="0" smtClean="0"/>
              <a:t>     	</a:t>
            </a:r>
            <a:r>
              <a:rPr lang="ru-RU" sz="4000" dirty="0" err="1" smtClean="0"/>
              <a:t>повстр...чали</a:t>
            </a:r>
            <a:r>
              <a:rPr lang="ru-RU" sz="4000" dirty="0" smtClean="0"/>
              <a:t> 	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Е — И — 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/>
              <a:t>...</a:t>
            </a:r>
            <a:r>
              <a:rPr lang="ru-RU" sz="4000" dirty="0" smtClean="0"/>
              <a:t>довитый	</a:t>
            </a:r>
            <a:r>
              <a:rPr lang="ru-RU" sz="4000" dirty="0" err="1" smtClean="0"/>
              <a:t>л...дник</a:t>
            </a:r>
            <a:r>
              <a:rPr lang="ru-RU" sz="4000" dirty="0" smtClean="0"/>
              <a:t>		</a:t>
            </a:r>
            <a:r>
              <a:rPr lang="ru-RU" sz="4000" dirty="0" err="1" smtClean="0"/>
              <a:t>р</a:t>
            </a:r>
            <a:r>
              <a:rPr lang="ru-RU" sz="4000" dirty="0" err="1"/>
              <a:t>...бина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скр...</a:t>
            </a:r>
            <a:r>
              <a:rPr lang="ru-RU" sz="4000" dirty="0" err="1" smtClean="0"/>
              <a:t>пучий</a:t>
            </a:r>
            <a:r>
              <a:rPr lang="ru-RU" sz="4000" dirty="0" smtClean="0"/>
              <a:t>	</a:t>
            </a:r>
            <a:r>
              <a:rPr lang="ru-RU" sz="4000" dirty="0" err="1" smtClean="0"/>
              <a:t>р</a:t>
            </a:r>
            <a:r>
              <a:rPr lang="ru-RU" sz="4000" dirty="0" err="1"/>
              <a:t>...</a:t>
            </a:r>
            <a:r>
              <a:rPr lang="ru-RU" sz="4000" dirty="0" err="1" smtClean="0"/>
              <a:t>бит</a:t>
            </a:r>
            <a:r>
              <a:rPr lang="ru-RU" sz="4000" dirty="0" smtClean="0"/>
              <a:t>		</a:t>
            </a:r>
            <a:r>
              <a:rPr lang="ru-RU" sz="4000" dirty="0" err="1" smtClean="0"/>
              <a:t>от</a:t>
            </a:r>
            <a:r>
              <a:rPr lang="ru-RU" sz="4000" dirty="0" err="1"/>
              <a:t>...желели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скр...</a:t>
            </a:r>
            <a:r>
              <a:rPr lang="ru-RU" sz="4000" dirty="0" err="1" smtClean="0"/>
              <a:t>пач</a:t>
            </a:r>
            <a:r>
              <a:rPr lang="ru-RU" sz="4000" dirty="0" smtClean="0"/>
              <a:t>	</a:t>
            </a:r>
            <a:r>
              <a:rPr lang="ru-RU" sz="4000" dirty="0" err="1" smtClean="0"/>
              <a:t>пол...лись</a:t>
            </a:r>
            <a:r>
              <a:rPr lang="ru-RU" sz="4000" dirty="0" smtClean="0"/>
              <a:t>	</a:t>
            </a:r>
            <a:r>
              <a:rPr lang="ru-RU" sz="4000" dirty="0" err="1" smtClean="0"/>
              <a:t>выгл</a:t>
            </a:r>
            <a:r>
              <a:rPr lang="ru-RU" sz="4000" dirty="0" err="1"/>
              <a:t>...нет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р...</a:t>
            </a:r>
            <a:r>
              <a:rPr lang="ru-RU" sz="4000" dirty="0" err="1" smtClean="0"/>
              <a:t>ка</a:t>
            </a:r>
            <a:r>
              <a:rPr lang="ru-RU" sz="4000" dirty="0" smtClean="0"/>
              <a:t>		</a:t>
            </a:r>
            <a:r>
              <a:rPr lang="ru-RU" sz="4000" dirty="0" err="1" smtClean="0"/>
              <a:t>вып</a:t>
            </a:r>
            <a:r>
              <a:rPr lang="ru-RU" sz="4000" dirty="0" err="1"/>
              <a:t>...</a:t>
            </a:r>
            <a:r>
              <a:rPr lang="ru-RU" sz="4000" dirty="0" err="1" smtClean="0"/>
              <a:t>л</a:t>
            </a:r>
            <a:r>
              <a:rPr lang="ru-RU" sz="4000" dirty="0" smtClean="0"/>
              <a:t>		</a:t>
            </a:r>
            <a:r>
              <a:rPr lang="ru-RU" sz="4000" dirty="0" err="1" smtClean="0"/>
              <a:t>сн</a:t>
            </a:r>
            <a:r>
              <a:rPr lang="ru-RU" sz="4000" dirty="0" err="1"/>
              <a:t>...га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шм...ли</a:t>
            </a:r>
            <a:r>
              <a:rPr lang="ru-RU" sz="4000" dirty="0" smtClean="0"/>
              <a:t>		</a:t>
            </a:r>
            <a:r>
              <a:rPr lang="ru-RU" sz="4000" dirty="0" err="1" smtClean="0"/>
              <a:t>л</a:t>
            </a:r>
            <a:r>
              <a:rPr lang="ru-RU" sz="4000" dirty="0" err="1"/>
              <a:t>...</a:t>
            </a:r>
            <a:r>
              <a:rPr lang="ru-RU" sz="4000" dirty="0" err="1" smtClean="0"/>
              <a:t>ства</a:t>
            </a:r>
            <a:r>
              <a:rPr lang="ru-RU" sz="4000" dirty="0" smtClean="0"/>
              <a:t>		</a:t>
            </a:r>
            <a:r>
              <a:rPr lang="ru-RU" sz="4000" dirty="0" err="1" smtClean="0"/>
              <a:t>ст</a:t>
            </a:r>
            <a:r>
              <a:rPr lang="ru-RU" sz="4000" dirty="0" err="1"/>
              <a:t>...на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Е — И — 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900118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err="1" smtClean="0"/>
              <a:t>л...стопад</a:t>
            </a:r>
            <a:r>
              <a:rPr lang="ru-RU" sz="4000" dirty="0" smtClean="0"/>
              <a:t>	</a:t>
            </a:r>
            <a:r>
              <a:rPr lang="ru-RU" sz="4000" dirty="0" err="1" smtClean="0"/>
              <a:t>кл</a:t>
            </a:r>
            <a:r>
              <a:rPr lang="ru-RU" sz="4000" dirty="0" err="1"/>
              <a:t>...</a:t>
            </a:r>
            <a:r>
              <a:rPr lang="ru-RU" sz="4000" dirty="0" err="1" smtClean="0"/>
              <a:t>вать</a:t>
            </a:r>
            <a:r>
              <a:rPr lang="ru-RU" sz="4000" dirty="0" smtClean="0"/>
              <a:t>		    </a:t>
            </a:r>
            <a:r>
              <a:rPr lang="ru-RU" sz="4000" dirty="0" err="1" smtClean="0"/>
              <a:t>м</a:t>
            </a:r>
            <a:r>
              <a:rPr lang="ru-RU" sz="4000" dirty="0" err="1"/>
              <a:t>...</a:t>
            </a:r>
            <a:r>
              <a:rPr lang="ru-RU" sz="4000" dirty="0" err="1" smtClean="0"/>
              <a:t>ровая</a:t>
            </a:r>
            <a:endParaRPr lang="ru-RU" sz="4000" dirty="0" smtClean="0"/>
          </a:p>
          <a:p>
            <a:pPr>
              <a:buNone/>
            </a:pPr>
            <a:r>
              <a:rPr lang="ru-RU" sz="4000" dirty="0" err="1" smtClean="0"/>
              <a:t>в</a:t>
            </a:r>
            <a:r>
              <a:rPr lang="ru-RU" sz="4000" dirty="0" err="1"/>
              <a:t>...</a:t>
            </a:r>
            <a:r>
              <a:rPr lang="ru-RU" sz="4000" dirty="0" err="1" smtClean="0"/>
              <a:t>зание</a:t>
            </a:r>
            <a:r>
              <a:rPr lang="ru-RU" sz="4000" dirty="0" smtClean="0"/>
              <a:t>	</a:t>
            </a:r>
            <a:r>
              <a:rPr lang="ru-RU" sz="4000" dirty="0" err="1" smtClean="0"/>
              <a:t>л</a:t>
            </a:r>
            <a:r>
              <a:rPr lang="ru-RU" sz="4000" dirty="0" err="1"/>
              <a:t>...</a:t>
            </a:r>
            <a:r>
              <a:rPr lang="ru-RU" sz="4000" dirty="0" err="1" smtClean="0"/>
              <a:t>карство</a:t>
            </a:r>
            <a:r>
              <a:rPr lang="ru-RU" sz="4000" dirty="0" smtClean="0"/>
              <a:t>	    с…</a:t>
            </a:r>
            <a:r>
              <a:rPr lang="ru-RU" sz="4000" dirty="0" err="1" smtClean="0"/>
              <a:t>рдечко</a:t>
            </a:r>
            <a:r>
              <a:rPr lang="ru-RU" sz="4000" dirty="0" smtClean="0"/>
              <a:t> </a:t>
            </a:r>
          </a:p>
          <a:p>
            <a:pPr>
              <a:buNone/>
            </a:pPr>
            <a:r>
              <a:rPr lang="ru-RU" sz="4000" dirty="0" err="1" smtClean="0"/>
              <a:t>кр</a:t>
            </a:r>
            <a:r>
              <a:rPr lang="ru-RU" sz="4000" dirty="0" err="1"/>
              <a:t>...</a:t>
            </a:r>
            <a:r>
              <a:rPr lang="ru-RU" sz="4000" dirty="0" err="1" smtClean="0"/>
              <a:t>чать</a:t>
            </a:r>
            <a:r>
              <a:rPr lang="ru-RU" sz="4000" dirty="0" smtClean="0"/>
              <a:t>		</a:t>
            </a:r>
            <a:r>
              <a:rPr lang="ru-RU" sz="4000" dirty="0" err="1" smtClean="0"/>
              <a:t>з</a:t>
            </a:r>
            <a:r>
              <a:rPr lang="ru-RU" sz="4000" dirty="0" err="1"/>
              <a:t>...мовщик</a:t>
            </a:r>
            <a:r>
              <a:rPr lang="ru-RU" sz="4000" dirty="0"/>
              <a:t> </a:t>
            </a:r>
            <a:r>
              <a:rPr lang="ru-RU" sz="4000" dirty="0" smtClean="0"/>
              <a:t>	    </a:t>
            </a:r>
            <a:r>
              <a:rPr lang="ru-RU" sz="4000" dirty="0" err="1" smtClean="0"/>
              <a:t>кор</a:t>
            </a:r>
            <a:r>
              <a:rPr lang="ru-RU" sz="4000" dirty="0" err="1"/>
              <a:t>...нь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об</a:t>
            </a:r>
            <a:r>
              <a:rPr lang="ru-RU" sz="4000" dirty="0" err="1"/>
              <a:t>...зательно</a:t>
            </a:r>
            <a:r>
              <a:rPr lang="ru-RU" sz="4000" dirty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зм</a:t>
            </a:r>
            <a:r>
              <a:rPr lang="ru-RU" sz="4000" dirty="0" err="1"/>
              <a:t>...</a:t>
            </a:r>
            <a:r>
              <a:rPr lang="ru-RU" sz="4000" dirty="0" err="1" smtClean="0"/>
              <a:t>я</a:t>
            </a:r>
            <a:r>
              <a:rPr lang="ru-RU" sz="4000" dirty="0" smtClean="0"/>
              <a:t>		</a:t>
            </a:r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разд</a:t>
            </a:r>
            <a:r>
              <a:rPr lang="ru-RU" sz="4000" dirty="0" err="1"/>
              <a:t>...валка</a:t>
            </a:r>
            <a:r>
              <a:rPr lang="ru-RU" sz="4000" dirty="0"/>
              <a:t> 	</a:t>
            </a:r>
            <a:r>
              <a:rPr lang="ru-RU" sz="4000" dirty="0" smtClean="0"/>
              <a:t>	</a:t>
            </a:r>
            <a:r>
              <a:rPr lang="ru-RU" sz="4000" dirty="0" err="1" smtClean="0"/>
              <a:t>м</a:t>
            </a:r>
            <a:r>
              <a:rPr lang="ru-RU" sz="4000" dirty="0" err="1"/>
              <a:t>...</a:t>
            </a:r>
            <a:r>
              <a:rPr lang="ru-RU" sz="4000" dirty="0" err="1" smtClean="0"/>
              <a:t>довый</a:t>
            </a:r>
            <a:r>
              <a:rPr lang="ru-RU" sz="4000" dirty="0" smtClean="0"/>
              <a:t>		</a:t>
            </a:r>
            <a:r>
              <a:rPr lang="ru-RU" sz="4000" dirty="0" err="1" smtClean="0"/>
              <a:t>ул</a:t>
            </a:r>
            <a:r>
              <a:rPr lang="ru-RU" sz="4000" dirty="0" err="1"/>
              <a:t>...</a:t>
            </a:r>
            <a:r>
              <a:rPr lang="ru-RU" sz="4000" dirty="0" err="1" smtClean="0"/>
              <a:t>тают</a:t>
            </a:r>
            <a:r>
              <a:rPr lang="ru-RU" sz="4000" dirty="0" smtClean="0"/>
              <a:t>		</a:t>
            </a:r>
            <a:r>
              <a:rPr lang="ru-RU" sz="4000" dirty="0" err="1" smtClean="0"/>
              <a:t>про</a:t>
            </a:r>
            <a:r>
              <a:rPr lang="ru-RU" sz="4000" dirty="0" err="1"/>
              <a:t>...грать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Е — И — 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err="1"/>
              <a:t>л...</a:t>
            </a:r>
            <a:r>
              <a:rPr lang="ru-RU" sz="4000" dirty="0" err="1" smtClean="0"/>
              <a:t>сник</a:t>
            </a:r>
            <a:r>
              <a:rPr lang="ru-RU" sz="4000" dirty="0" smtClean="0"/>
              <a:t>		</a:t>
            </a:r>
            <a:r>
              <a:rPr lang="ru-RU" sz="4000" dirty="0" err="1" smtClean="0"/>
              <a:t>нап</a:t>
            </a:r>
            <a:r>
              <a:rPr lang="ru-RU" sz="4000" dirty="0" err="1"/>
              <a:t>...</a:t>
            </a:r>
            <a:r>
              <a:rPr lang="ru-RU" sz="4000" dirty="0" err="1" smtClean="0"/>
              <a:t>сал</a:t>
            </a:r>
            <a:r>
              <a:rPr lang="ru-RU" sz="4000" dirty="0" smtClean="0"/>
              <a:t>	</a:t>
            </a:r>
            <a:r>
              <a:rPr lang="ru-RU" sz="4000" dirty="0" err="1" smtClean="0"/>
              <a:t>св</a:t>
            </a:r>
            <a:r>
              <a:rPr lang="ru-RU" sz="4000" dirty="0" err="1"/>
              <a:t>...</a:t>
            </a:r>
            <a:r>
              <a:rPr lang="ru-RU" sz="4000" dirty="0" err="1" smtClean="0"/>
              <a:t>зать</a:t>
            </a:r>
            <a:endParaRPr lang="ru-RU" sz="4000" dirty="0" smtClean="0"/>
          </a:p>
          <a:p>
            <a:pPr>
              <a:buNone/>
            </a:pPr>
            <a:r>
              <a:rPr lang="ru-RU" sz="4000" dirty="0" err="1" smtClean="0"/>
              <a:t>л...нивый</a:t>
            </a:r>
            <a:r>
              <a:rPr lang="ru-RU" sz="4000" dirty="0" smtClean="0"/>
              <a:t>	</a:t>
            </a:r>
            <a:r>
              <a:rPr lang="ru-RU" sz="4000" dirty="0" err="1" smtClean="0"/>
              <a:t>пор</a:t>
            </a:r>
            <a:r>
              <a:rPr lang="ru-RU" sz="4000" dirty="0" err="1"/>
              <a:t>...</a:t>
            </a:r>
            <a:r>
              <a:rPr lang="ru-RU" sz="4000" dirty="0" err="1" smtClean="0"/>
              <a:t>дел</a:t>
            </a:r>
            <a:r>
              <a:rPr lang="ru-RU" sz="4000" dirty="0" smtClean="0"/>
              <a:t>	</a:t>
            </a:r>
            <a:r>
              <a:rPr lang="ru-RU" sz="4000" dirty="0" err="1" smtClean="0"/>
              <a:t>изв</a:t>
            </a:r>
            <a:r>
              <a:rPr lang="ru-RU" sz="4000" dirty="0" err="1"/>
              <a:t>...нять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д...</a:t>
            </a:r>
            <a:r>
              <a:rPr lang="ru-RU" sz="4000" dirty="0" err="1" smtClean="0"/>
              <a:t>ржал</a:t>
            </a:r>
            <a:r>
              <a:rPr lang="ru-RU" sz="4000" dirty="0" smtClean="0"/>
              <a:t>		</a:t>
            </a:r>
            <a:r>
              <a:rPr lang="ru-RU" sz="4000" dirty="0" err="1" smtClean="0"/>
              <a:t>л...жит</a:t>
            </a:r>
            <a:r>
              <a:rPr lang="ru-RU" sz="4000" dirty="0" smtClean="0"/>
              <a:t>		</a:t>
            </a:r>
            <a:r>
              <a:rPr lang="ru-RU" sz="4000" dirty="0" err="1" smtClean="0"/>
              <a:t>кл</a:t>
            </a:r>
            <a:r>
              <a:rPr lang="ru-RU" sz="4000" dirty="0" err="1"/>
              <a:t>...новый</a:t>
            </a:r>
            <a:endParaRPr lang="ru-RU" sz="4000" dirty="0"/>
          </a:p>
          <a:p>
            <a:pPr>
              <a:buNone/>
            </a:pPr>
            <a:r>
              <a:rPr lang="ru-RU" sz="4000" dirty="0" err="1" smtClean="0"/>
              <a:t>л...дяной</a:t>
            </a:r>
            <a:r>
              <a:rPr lang="ru-RU" sz="4000" dirty="0" smtClean="0"/>
              <a:t>	</a:t>
            </a:r>
            <a:r>
              <a:rPr lang="ru-RU" sz="4000" dirty="0" err="1" smtClean="0"/>
              <a:t>об</a:t>
            </a:r>
            <a:r>
              <a:rPr lang="ru-RU" sz="4000" dirty="0" err="1"/>
              <a:t>...</a:t>
            </a:r>
            <a:r>
              <a:rPr lang="ru-RU" sz="4000" dirty="0" err="1" smtClean="0"/>
              <a:t>жать</a:t>
            </a:r>
            <a:r>
              <a:rPr lang="ru-RU" sz="4000" dirty="0" smtClean="0"/>
              <a:t>	</a:t>
            </a:r>
            <a:r>
              <a:rPr lang="ru-RU" sz="4000" dirty="0" err="1" smtClean="0"/>
              <a:t>см</a:t>
            </a:r>
            <a:r>
              <a:rPr lang="ru-RU" sz="4000" dirty="0" err="1"/>
              <a:t>...</a:t>
            </a:r>
            <a:r>
              <a:rPr lang="ru-RU" sz="4000" dirty="0" err="1" smtClean="0"/>
              <a:t>льчак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в</a:t>
            </a:r>
            <a:r>
              <a:rPr lang="ru-RU" sz="4000" dirty="0" err="1"/>
              <a:t>...</a:t>
            </a:r>
            <a:r>
              <a:rPr lang="ru-RU" sz="4000" dirty="0" err="1" smtClean="0"/>
              <a:t>шневый</a:t>
            </a:r>
            <a:r>
              <a:rPr lang="ru-RU" sz="4000" dirty="0" smtClean="0"/>
              <a:t>		</a:t>
            </a:r>
            <a:r>
              <a:rPr lang="ru-RU" sz="4000" dirty="0" err="1" smtClean="0"/>
              <a:t>заскр</a:t>
            </a:r>
            <a:r>
              <a:rPr lang="ru-RU" sz="4000" dirty="0" err="1"/>
              <a:t>...</a:t>
            </a:r>
            <a:r>
              <a:rPr lang="ru-RU" sz="4000" dirty="0" err="1" smtClean="0"/>
              <a:t>пели</a:t>
            </a:r>
            <a:r>
              <a:rPr lang="ru-RU" sz="4000" dirty="0" smtClean="0"/>
              <a:t>	    	</a:t>
            </a:r>
            <a:r>
              <a:rPr lang="ru-RU" sz="4000" dirty="0" err="1" smtClean="0"/>
              <a:t>выв</a:t>
            </a:r>
            <a:r>
              <a:rPr lang="ru-RU" sz="4000" dirty="0" err="1"/>
              <a:t>...ла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Использование источников: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Т. Л. </a:t>
            </a:r>
            <a:r>
              <a:rPr lang="ru-RU" dirty="0" smtClean="0"/>
              <a:t>Федорова, Правила </a:t>
            </a:r>
            <a:r>
              <a:rPr lang="ru-RU" dirty="0"/>
              <a:t>и упражнения по русскому </a:t>
            </a:r>
            <a:r>
              <a:rPr lang="ru-RU" dirty="0" smtClean="0"/>
              <a:t>языку, 1—4 </a:t>
            </a:r>
            <a:r>
              <a:rPr lang="ru-RU" dirty="0"/>
              <a:t>классы. По программе Т. Г. </a:t>
            </a:r>
            <a:r>
              <a:rPr lang="ru-RU" dirty="0" err="1" smtClean="0"/>
              <a:t>Рамзаевой</a:t>
            </a:r>
            <a:r>
              <a:rPr lang="ru-RU" dirty="0" smtClean="0"/>
              <a:t>., М</a:t>
            </a:r>
            <a:r>
              <a:rPr lang="ru-RU" dirty="0"/>
              <a:t>:. ЮНВЕС. 2005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ЗАПОМНИ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Чтобы проверить безударную гласную</a:t>
            </a:r>
          </a:p>
          <a:p>
            <a:pPr>
              <a:buNone/>
            </a:pPr>
            <a:r>
              <a:rPr lang="ru-RU" dirty="0"/>
              <a:t>в корне слова, надо подобрать </a:t>
            </a:r>
            <a:r>
              <a:rPr lang="ru-RU" dirty="0" smtClean="0"/>
              <a:t>однокоренное</a:t>
            </a:r>
          </a:p>
          <a:p>
            <a:pPr>
              <a:buNone/>
            </a:pPr>
            <a:r>
              <a:rPr lang="ru-RU" dirty="0" smtClean="0"/>
              <a:t>слово </a:t>
            </a:r>
            <a:r>
              <a:rPr lang="ru-RU" dirty="0"/>
              <a:t>или изменить форму </a:t>
            </a:r>
            <a:r>
              <a:rPr lang="ru-RU" dirty="0" smtClean="0"/>
              <a:t>слова так</a:t>
            </a:r>
            <a:r>
              <a:rPr lang="ru-RU" dirty="0"/>
              <a:t>, </a:t>
            </a:r>
            <a:r>
              <a:rPr lang="ru-RU" dirty="0" smtClean="0"/>
              <a:t>чтобы</a:t>
            </a:r>
          </a:p>
          <a:p>
            <a:pPr>
              <a:buNone/>
            </a:pPr>
            <a:r>
              <a:rPr lang="ru-RU" dirty="0" smtClean="0"/>
              <a:t>на </a:t>
            </a:r>
            <a:r>
              <a:rPr lang="ru-RU" dirty="0"/>
              <a:t>эту гласную </a:t>
            </a:r>
            <a:r>
              <a:rPr lang="ru-RU" dirty="0" smtClean="0"/>
              <a:t>падало ударение.</a:t>
            </a:r>
          </a:p>
          <a:p>
            <a:pPr>
              <a:buNone/>
            </a:pPr>
            <a:r>
              <a:rPr lang="ru-RU" dirty="0" smtClean="0"/>
              <a:t>                                </a:t>
            </a:r>
            <a:r>
              <a:rPr lang="ru-RU" sz="1400" dirty="0" smtClean="0"/>
              <a:t>/                    /                                       /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Например: в</a:t>
            </a:r>
            <a:r>
              <a:rPr lang="ru-RU" u="sng" dirty="0"/>
              <a:t>о</a:t>
            </a:r>
            <a:r>
              <a:rPr lang="ru-RU" dirty="0"/>
              <a:t>да — </a:t>
            </a:r>
            <a:r>
              <a:rPr lang="ru-RU" dirty="0" smtClean="0"/>
              <a:t>в</a:t>
            </a:r>
            <a:r>
              <a:rPr lang="ru-RU" u="sng" dirty="0" smtClean="0"/>
              <a:t>о</a:t>
            </a:r>
            <a:r>
              <a:rPr lang="ru-RU" dirty="0" smtClean="0"/>
              <a:t>дный, в</a:t>
            </a:r>
            <a:r>
              <a:rPr lang="ru-RU" u="sng" dirty="0" smtClean="0"/>
              <a:t>о</a:t>
            </a:r>
            <a:r>
              <a:rPr lang="ru-RU" dirty="0" smtClean="0"/>
              <a:t>ды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62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А — О.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	</a:t>
            </a:r>
            <a:r>
              <a:rPr lang="ru-RU" sz="4000" dirty="0" err="1" smtClean="0"/>
              <a:t>к</a:t>
            </a:r>
            <a:r>
              <a:rPr lang="ru-RU" sz="4000" dirty="0" err="1"/>
              <a:t>...</a:t>
            </a:r>
            <a:r>
              <a:rPr lang="ru-RU" sz="4000" dirty="0" err="1" smtClean="0"/>
              <a:t>за</a:t>
            </a:r>
            <a:r>
              <a:rPr lang="ru-RU" sz="4000" dirty="0" smtClean="0"/>
              <a:t>		</a:t>
            </a:r>
            <a:r>
              <a:rPr lang="ru-RU" sz="4000" dirty="0" err="1" smtClean="0"/>
              <a:t>под</a:t>
            </a:r>
            <a:r>
              <a:rPr lang="ru-RU" sz="4000" dirty="0" err="1"/>
              <a:t>...</a:t>
            </a:r>
            <a:r>
              <a:rPr lang="ru-RU" sz="4000" dirty="0" err="1" smtClean="0"/>
              <a:t>рить</a:t>
            </a:r>
            <a:r>
              <a:rPr lang="ru-RU" sz="4000" dirty="0" smtClean="0"/>
              <a:t>	гл..</a:t>
            </a:r>
            <a:r>
              <a:rPr lang="ru-RU" sz="4000" dirty="0" err="1" smtClean="0"/>
              <a:t>зник</a:t>
            </a:r>
            <a:r>
              <a:rPr lang="ru-RU" sz="4000" dirty="0" smtClean="0"/>
              <a:t> </a:t>
            </a:r>
            <a:r>
              <a:rPr lang="ru-RU" sz="4000" dirty="0" err="1" smtClean="0"/>
              <a:t>нак</a:t>
            </a:r>
            <a:r>
              <a:rPr lang="ru-RU" sz="4000" dirty="0" err="1"/>
              <a:t>...</a:t>
            </a:r>
            <a:r>
              <a:rPr lang="ru-RU" sz="4000" dirty="0" err="1" smtClean="0"/>
              <a:t>лол</a:t>
            </a:r>
            <a:r>
              <a:rPr lang="ru-RU" sz="4000" dirty="0" smtClean="0"/>
              <a:t>	</a:t>
            </a:r>
            <a:r>
              <a:rPr lang="ru-RU" sz="4000" dirty="0" err="1" smtClean="0"/>
              <a:t>охр</a:t>
            </a:r>
            <a:r>
              <a:rPr lang="ru-RU" sz="4000" dirty="0" err="1"/>
              <a:t>...</a:t>
            </a:r>
            <a:r>
              <a:rPr lang="ru-RU" sz="4000" dirty="0" err="1" smtClean="0"/>
              <a:t>няют</a:t>
            </a:r>
            <a:r>
              <a:rPr lang="ru-RU" sz="4000" dirty="0" smtClean="0"/>
              <a:t>	 </a:t>
            </a:r>
            <a:r>
              <a:rPr lang="ru-RU" sz="4000" dirty="0" err="1" smtClean="0"/>
              <a:t>уг...л</a:t>
            </a:r>
            <a:r>
              <a:rPr lang="ru-RU" sz="4000" dirty="0" smtClean="0"/>
              <a:t> </a:t>
            </a:r>
            <a:r>
              <a:rPr lang="ru-RU" sz="4000" dirty="0" err="1" smtClean="0"/>
              <a:t>т...</a:t>
            </a:r>
            <a:r>
              <a:rPr lang="ru-RU" sz="4000" dirty="0" err="1" smtClean="0"/>
              <a:t>лстяк</a:t>
            </a:r>
            <a:r>
              <a:rPr lang="ru-RU" sz="4000" dirty="0" smtClean="0"/>
              <a:t> </a:t>
            </a:r>
            <a:r>
              <a:rPr lang="ru-RU" sz="4000" dirty="0" smtClean="0"/>
              <a:t>	</a:t>
            </a:r>
            <a:r>
              <a:rPr lang="ru-RU" sz="4000" dirty="0" err="1" smtClean="0"/>
              <a:t>д</a:t>
            </a:r>
            <a:r>
              <a:rPr lang="ru-RU" sz="4000" dirty="0" err="1"/>
              <a:t>...</a:t>
            </a:r>
            <a:r>
              <a:rPr lang="ru-RU" sz="4000" dirty="0" err="1" smtClean="0"/>
              <a:t>ска</a:t>
            </a:r>
            <a:r>
              <a:rPr lang="ru-RU" sz="4000" dirty="0" smtClean="0"/>
              <a:t>		</a:t>
            </a:r>
            <a:r>
              <a:rPr lang="ru-RU" sz="4000" dirty="0" err="1" smtClean="0"/>
              <a:t>лош...дь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к…</a:t>
            </a:r>
            <a:r>
              <a:rPr lang="ru-RU" sz="4000" dirty="0" err="1" smtClean="0"/>
              <a:t>зался</a:t>
            </a:r>
            <a:r>
              <a:rPr lang="ru-RU" sz="4000" dirty="0" smtClean="0"/>
              <a:t>	</a:t>
            </a:r>
            <a:r>
              <a:rPr lang="ru-RU" sz="4000" dirty="0" err="1" smtClean="0"/>
              <a:t>всп</a:t>
            </a:r>
            <a:r>
              <a:rPr lang="ru-RU" sz="4000" dirty="0" err="1" smtClean="0"/>
              <a:t>...тел</a:t>
            </a:r>
            <a:r>
              <a:rPr lang="ru-RU" sz="4000" dirty="0" smtClean="0"/>
              <a:t> 	г..</a:t>
            </a:r>
            <a:r>
              <a:rPr lang="ru-RU" sz="4000" dirty="0" err="1" smtClean="0"/>
              <a:t>нять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</a:t>
            </a:r>
            <a:r>
              <a:rPr lang="ru-RU" sz="4000" dirty="0" err="1" smtClean="0"/>
              <a:t>хв...инки</a:t>
            </a:r>
            <a:r>
              <a:rPr lang="ru-RU" sz="4000" dirty="0" smtClean="0"/>
              <a:t>	</a:t>
            </a:r>
            <a:r>
              <a:rPr lang="ru-RU" sz="4000" dirty="0" err="1" smtClean="0"/>
              <a:t>взд</a:t>
            </a:r>
            <a:r>
              <a:rPr lang="ru-RU" sz="4000" dirty="0" err="1"/>
              <a:t>...</a:t>
            </a:r>
            <a:r>
              <a:rPr lang="ru-RU" sz="4000" dirty="0" err="1" smtClean="0"/>
              <a:t>хнул</a:t>
            </a:r>
            <a:r>
              <a:rPr lang="ru-RU" sz="4000" dirty="0" smtClean="0"/>
              <a:t>	 </a:t>
            </a:r>
            <a:r>
              <a:rPr lang="ru-RU" sz="4000" dirty="0" err="1" smtClean="0"/>
              <a:t>ск...листый</a:t>
            </a:r>
            <a:r>
              <a:rPr lang="ru-RU" sz="4000" dirty="0" smtClean="0"/>
              <a:t>	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Вставьте буквы А — О.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dirty="0" err="1" smtClean="0"/>
              <a:t>ц</a:t>
            </a:r>
            <a:r>
              <a:rPr lang="ru-RU" sz="4000" dirty="0" err="1"/>
              <a:t>...</a:t>
            </a:r>
            <a:r>
              <a:rPr lang="ru-RU" sz="4000" dirty="0" err="1" smtClean="0"/>
              <a:t>рить</a:t>
            </a:r>
            <a:r>
              <a:rPr lang="ru-RU" sz="4000" dirty="0"/>
              <a:t>	</a:t>
            </a:r>
            <a:r>
              <a:rPr lang="ru-RU" sz="4000" dirty="0" smtClean="0"/>
              <a:t>	</a:t>
            </a:r>
            <a:r>
              <a:rPr lang="ru-RU" sz="4000" dirty="0" err="1" smtClean="0"/>
              <a:t>г</a:t>
            </a:r>
            <a:r>
              <a:rPr lang="ru-RU" sz="4000" dirty="0" err="1"/>
              <a:t>...</a:t>
            </a:r>
            <a:r>
              <a:rPr lang="ru-RU" sz="4000" dirty="0" err="1" smtClean="0"/>
              <a:t>рчит</a:t>
            </a:r>
            <a:r>
              <a:rPr lang="ru-RU" sz="4000" dirty="0" smtClean="0"/>
              <a:t>		</a:t>
            </a:r>
            <a:r>
              <a:rPr lang="ru-RU" sz="4000" dirty="0" err="1" smtClean="0"/>
              <a:t>д</a:t>
            </a:r>
            <a:r>
              <a:rPr lang="ru-RU" sz="4000" dirty="0" err="1"/>
              <a:t>...</a:t>
            </a:r>
            <a:r>
              <a:rPr lang="ru-RU" sz="4000" dirty="0" err="1" smtClean="0"/>
              <a:t>ска</a:t>
            </a:r>
            <a:endParaRPr lang="ru-RU" sz="4000" dirty="0"/>
          </a:p>
          <a:p>
            <a:pPr>
              <a:buNone/>
            </a:pPr>
            <a:r>
              <a:rPr lang="ru-RU" sz="4000" dirty="0" err="1" smtClean="0"/>
              <a:t>ш</a:t>
            </a:r>
            <a:r>
              <a:rPr lang="ru-RU" sz="4000" dirty="0" err="1"/>
              <a:t>...</a:t>
            </a:r>
            <a:r>
              <a:rPr lang="ru-RU" sz="4000" dirty="0" err="1" smtClean="0"/>
              <a:t>рфы</a:t>
            </a:r>
            <a:r>
              <a:rPr lang="ru-RU" sz="4000" dirty="0" smtClean="0"/>
              <a:t>		...</a:t>
            </a:r>
            <a:r>
              <a:rPr lang="ru-RU" sz="4000" dirty="0" err="1" smtClean="0"/>
              <a:t>зёра</a:t>
            </a:r>
            <a:r>
              <a:rPr lang="ru-RU" sz="4000" dirty="0" smtClean="0"/>
              <a:t>		 </a:t>
            </a:r>
            <a:r>
              <a:rPr lang="ru-RU" sz="4000" dirty="0" err="1" smtClean="0"/>
              <a:t>с...сняк</a:t>
            </a:r>
            <a:endParaRPr lang="ru-RU" sz="4000" dirty="0"/>
          </a:p>
          <a:p>
            <a:pPr>
              <a:buNone/>
            </a:pPr>
            <a:r>
              <a:rPr lang="ru-RU" sz="4000" dirty="0" err="1" smtClean="0"/>
              <a:t>св...рить</a:t>
            </a:r>
            <a:r>
              <a:rPr lang="ru-RU" sz="4000" dirty="0" smtClean="0"/>
              <a:t> 	 </a:t>
            </a:r>
            <a:r>
              <a:rPr lang="ru-RU" sz="4000" dirty="0" err="1" smtClean="0"/>
              <a:t>т...нул</a:t>
            </a:r>
            <a:r>
              <a:rPr lang="ru-RU" sz="4000" dirty="0" smtClean="0"/>
              <a:t> 		 </a:t>
            </a:r>
            <a:r>
              <a:rPr lang="ru-RU" sz="4000" dirty="0" err="1" smtClean="0"/>
              <a:t>хр...плю</a:t>
            </a:r>
            <a:endParaRPr lang="ru-RU" sz="4000" dirty="0"/>
          </a:p>
          <a:p>
            <a:pPr>
              <a:buNone/>
            </a:pPr>
            <a:r>
              <a:rPr lang="ru-RU" sz="4000" dirty="0" err="1" smtClean="0"/>
              <a:t>в...лосок</a:t>
            </a:r>
            <a:r>
              <a:rPr lang="ru-RU" sz="4000" dirty="0" smtClean="0"/>
              <a:t>	</a:t>
            </a:r>
            <a:r>
              <a:rPr lang="ru-RU" sz="4000" dirty="0" err="1" smtClean="0"/>
              <a:t>зат</a:t>
            </a:r>
            <a:r>
              <a:rPr lang="ru-RU" sz="4000" dirty="0" err="1"/>
              <a:t>...</a:t>
            </a:r>
            <a:r>
              <a:rPr lang="ru-RU" sz="4000" dirty="0" err="1" smtClean="0"/>
              <a:t>ился</a:t>
            </a:r>
            <a:r>
              <a:rPr lang="ru-RU" sz="4000" dirty="0" smtClean="0"/>
              <a:t>	</a:t>
            </a:r>
            <a:r>
              <a:rPr lang="ru-RU" sz="4000" dirty="0" err="1" smtClean="0"/>
              <a:t>м...лыш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п...ляны</a:t>
            </a:r>
            <a:r>
              <a:rPr lang="ru-RU" sz="4000" dirty="0" smtClean="0"/>
              <a:t>		</a:t>
            </a:r>
            <a:r>
              <a:rPr lang="ru-RU" sz="4000" dirty="0" err="1" smtClean="0"/>
              <a:t>попр</a:t>
            </a:r>
            <a:r>
              <a:rPr lang="ru-RU" sz="4000" dirty="0" err="1"/>
              <a:t>...</a:t>
            </a:r>
            <a:r>
              <a:rPr lang="ru-RU" sz="4000" dirty="0" err="1" smtClean="0"/>
              <a:t>вляют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Вставьте буквы А — О.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/>
              <a:t>стр... </a:t>
            </a:r>
            <a:r>
              <a:rPr lang="ru-RU" sz="4400" dirty="0" smtClean="0"/>
              <a:t>на 	</a:t>
            </a:r>
            <a:r>
              <a:rPr lang="ru-RU" sz="4400" dirty="0" err="1" smtClean="0"/>
              <a:t>м</a:t>
            </a:r>
            <a:r>
              <a:rPr lang="ru-RU" sz="4400" dirty="0" err="1"/>
              <a:t>...</a:t>
            </a:r>
            <a:r>
              <a:rPr lang="ru-RU" sz="4400" dirty="0" err="1" smtClean="0"/>
              <a:t>лчун</a:t>
            </a:r>
            <a:r>
              <a:rPr lang="ru-RU" sz="4400" dirty="0" smtClean="0"/>
              <a:t>	</a:t>
            </a:r>
            <a:r>
              <a:rPr lang="ru-RU" sz="4400" dirty="0" err="1" smtClean="0"/>
              <a:t>к</a:t>
            </a:r>
            <a:r>
              <a:rPr lang="ru-RU" sz="4400" dirty="0" err="1"/>
              <a:t>...чели</a:t>
            </a:r>
            <a:endParaRPr lang="ru-RU" sz="4400" dirty="0"/>
          </a:p>
          <a:p>
            <a:pPr>
              <a:buNone/>
            </a:pPr>
            <a:r>
              <a:rPr lang="ru-RU" sz="4400" dirty="0" err="1"/>
              <a:t>гл...</a:t>
            </a:r>
            <a:r>
              <a:rPr lang="ru-RU" sz="4400" dirty="0" err="1" smtClean="0"/>
              <a:t>зной</a:t>
            </a:r>
            <a:r>
              <a:rPr lang="ru-RU" sz="4400" dirty="0" smtClean="0"/>
              <a:t>	</a:t>
            </a:r>
            <a:r>
              <a:rPr lang="ru-RU" sz="4400" dirty="0" err="1" smtClean="0"/>
              <a:t>др</a:t>
            </a:r>
            <a:r>
              <a:rPr lang="ru-RU" sz="4400" dirty="0" err="1"/>
              <a:t>...</a:t>
            </a:r>
            <a:r>
              <a:rPr lang="ru-RU" sz="4400" dirty="0" err="1" smtClean="0"/>
              <a:t>зды</a:t>
            </a:r>
            <a:r>
              <a:rPr lang="ru-RU" sz="4400" dirty="0" smtClean="0"/>
              <a:t>	</a:t>
            </a:r>
            <a:r>
              <a:rPr lang="ru-RU" sz="4400" dirty="0" err="1" smtClean="0"/>
              <a:t>вст</a:t>
            </a:r>
            <a:r>
              <a:rPr lang="ru-RU" sz="4400" dirty="0" err="1"/>
              <a:t>...вать</a:t>
            </a:r>
            <a:endParaRPr lang="ru-RU" sz="4400" dirty="0"/>
          </a:p>
          <a:p>
            <a:pPr>
              <a:buNone/>
            </a:pPr>
            <a:r>
              <a:rPr lang="ru-RU" sz="4400" dirty="0" err="1"/>
              <a:t>мур...</a:t>
            </a:r>
            <a:r>
              <a:rPr lang="ru-RU" sz="4400" dirty="0" err="1" smtClean="0"/>
              <a:t>вьи</a:t>
            </a:r>
            <a:r>
              <a:rPr lang="ru-RU" sz="4400" dirty="0" smtClean="0"/>
              <a:t>	</a:t>
            </a:r>
            <a:r>
              <a:rPr lang="ru-RU" sz="4400" dirty="0" err="1" smtClean="0"/>
              <a:t>д...вно</a:t>
            </a:r>
            <a:r>
              <a:rPr lang="ru-RU" sz="4400" dirty="0" smtClean="0"/>
              <a:t>		</a:t>
            </a:r>
            <a:r>
              <a:rPr lang="ru-RU" sz="4400" dirty="0" err="1" smtClean="0"/>
              <a:t>б</a:t>
            </a:r>
            <a:r>
              <a:rPr lang="ru-RU" sz="4400" dirty="0" err="1"/>
              <a:t>...ксёр</a:t>
            </a:r>
            <a:endParaRPr lang="ru-RU" sz="4400" dirty="0"/>
          </a:p>
          <a:p>
            <a:pPr>
              <a:buNone/>
            </a:pPr>
            <a:r>
              <a:rPr lang="ru-RU" sz="4400" dirty="0" err="1"/>
              <a:t>г...</a:t>
            </a:r>
            <a:r>
              <a:rPr lang="ru-RU" sz="4400" dirty="0" err="1" smtClean="0"/>
              <a:t>стинец</a:t>
            </a:r>
            <a:r>
              <a:rPr lang="ru-RU" sz="4400" dirty="0" smtClean="0"/>
              <a:t>	</a:t>
            </a:r>
            <a:r>
              <a:rPr lang="ru-RU" sz="4400" dirty="0" err="1" smtClean="0"/>
              <a:t>м</a:t>
            </a:r>
            <a:r>
              <a:rPr lang="ru-RU" sz="4400" dirty="0" err="1"/>
              <a:t>...</a:t>
            </a:r>
            <a:r>
              <a:rPr lang="ru-RU" sz="4400" dirty="0" err="1" smtClean="0"/>
              <a:t>хнул</a:t>
            </a:r>
            <a:r>
              <a:rPr lang="ru-RU" sz="4400" dirty="0" smtClean="0"/>
              <a:t>	</a:t>
            </a:r>
            <a:r>
              <a:rPr lang="ru-RU" sz="4400" dirty="0" err="1" smtClean="0"/>
              <a:t>в</a:t>
            </a:r>
            <a:r>
              <a:rPr lang="ru-RU" sz="4400" dirty="0" err="1"/>
              <a:t>...</a:t>
            </a:r>
            <a:r>
              <a:rPr lang="ru-RU" sz="4400" dirty="0" err="1" smtClean="0"/>
              <a:t>лчата</a:t>
            </a:r>
            <a:endParaRPr lang="ru-RU" sz="4400" dirty="0"/>
          </a:p>
          <a:p>
            <a:pPr>
              <a:buNone/>
            </a:pPr>
            <a:r>
              <a:rPr lang="ru-RU" sz="4400" dirty="0" smtClean="0"/>
              <a:t>     </a:t>
            </a:r>
            <a:r>
              <a:rPr lang="ru-RU" sz="4400" dirty="0" err="1" smtClean="0"/>
              <a:t>скв</a:t>
            </a:r>
            <a:r>
              <a:rPr lang="ru-RU" sz="4400" dirty="0" err="1"/>
              <a:t>...</a:t>
            </a:r>
            <a:r>
              <a:rPr lang="ru-RU" sz="4400" dirty="0" err="1" smtClean="0"/>
              <a:t>рцы</a:t>
            </a:r>
            <a:r>
              <a:rPr lang="ru-RU" sz="4400" dirty="0" smtClean="0"/>
              <a:t>	</a:t>
            </a:r>
            <a:r>
              <a:rPr lang="ru-RU" sz="4400" dirty="0" err="1" smtClean="0"/>
              <a:t>г</a:t>
            </a:r>
            <a:r>
              <a:rPr lang="ru-RU" sz="4400" dirty="0" err="1"/>
              <a:t>...</a:t>
            </a:r>
            <a:r>
              <a:rPr lang="ru-RU" sz="4400" dirty="0" err="1" smtClean="0"/>
              <a:t>ра</a:t>
            </a:r>
            <a:r>
              <a:rPr lang="ru-RU" sz="4400" dirty="0" smtClean="0"/>
              <a:t>		</a:t>
            </a:r>
            <a:r>
              <a:rPr lang="ru-RU" sz="4400" dirty="0" err="1" smtClean="0"/>
              <a:t>п</a:t>
            </a:r>
            <a:r>
              <a:rPr lang="ru-RU" sz="4400" dirty="0" err="1"/>
              <a:t>...рное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Вставьте буквы А — О.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dirty="0" err="1"/>
              <a:t>п...</a:t>
            </a:r>
            <a:r>
              <a:rPr lang="ru-RU" sz="4000" dirty="0" err="1" smtClean="0"/>
              <a:t>стух</a:t>
            </a:r>
            <a:r>
              <a:rPr lang="ru-RU" sz="4000" dirty="0" smtClean="0"/>
              <a:t>	    	</a:t>
            </a:r>
            <a:r>
              <a:rPr lang="ru-RU" sz="4000" dirty="0" err="1" smtClean="0"/>
              <a:t>р</a:t>
            </a:r>
            <a:r>
              <a:rPr lang="ru-RU" sz="4000" dirty="0" err="1"/>
              <a:t>...</a:t>
            </a:r>
            <a:r>
              <a:rPr lang="ru-RU" sz="4000" dirty="0" err="1" smtClean="0"/>
              <a:t>беть</a:t>
            </a:r>
            <a:r>
              <a:rPr lang="ru-RU" sz="4000" dirty="0" smtClean="0"/>
              <a:t>		</a:t>
            </a:r>
            <a:r>
              <a:rPr lang="ru-RU" sz="4000" dirty="0" err="1" smtClean="0"/>
              <a:t>к</a:t>
            </a:r>
            <a:r>
              <a:rPr lang="ru-RU" sz="4000" dirty="0" err="1"/>
              <a:t>...шачий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с…</a:t>
            </a:r>
            <a:r>
              <a:rPr lang="ru-RU" sz="4000" dirty="0" err="1" smtClean="0"/>
              <a:t>рняк</a:t>
            </a:r>
            <a:r>
              <a:rPr lang="ru-RU" sz="4000" dirty="0" smtClean="0"/>
              <a:t>	    	</a:t>
            </a:r>
            <a:r>
              <a:rPr lang="ru-RU" sz="4000" dirty="0" err="1" smtClean="0"/>
              <a:t>кр</a:t>
            </a:r>
            <a:r>
              <a:rPr lang="ru-RU" sz="4000" dirty="0" err="1"/>
              <a:t>...</a:t>
            </a:r>
            <a:r>
              <a:rPr lang="ru-RU" sz="4000" dirty="0" err="1" smtClean="0"/>
              <a:t>льчиха</a:t>
            </a:r>
            <a:r>
              <a:rPr lang="ru-RU" sz="4000" dirty="0" smtClean="0"/>
              <a:t>	</a:t>
            </a:r>
            <a:r>
              <a:rPr lang="ru-RU" sz="4000" dirty="0" err="1" smtClean="0"/>
              <a:t>сп</a:t>
            </a:r>
            <a:r>
              <a:rPr lang="ru-RU" sz="4000" dirty="0" err="1"/>
              <a:t>...сает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кр...</a:t>
            </a:r>
            <a:r>
              <a:rPr lang="ru-RU" sz="4000" dirty="0" err="1" smtClean="0"/>
              <a:t>савица</a:t>
            </a:r>
            <a:r>
              <a:rPr lang="ru-RU" sz="4000" dirty="0" smtClean="0"/>
              <a:t>	</a:t>
            </a:r>
            <a:r>
              <a:rPr lang="ru-RU" sz="4000" dirty="0" err="1" smtClean="0"/>
              <a:t>м</a:t>
            </a:r>
            <a:r>
              <a:rPr lang="ru-RU" sz="4000" dirty="0" err="1"/>
              <a:t>...</a:t>
            </a:r>
            <a:r>
              <a:rPr lang="ru-RU" sz="4000" dirty="0" err="1" smtClean="0"/>
              <a:t>стерят</a:t>
            </a:r>
            <a:r>
              <a:rPr lang="ru-RU" sz="4000" dirty="0" smtClean="0"/>
              <a:t>	</a:t>
            </a:r>
            <a:r>
              <a:rPr lang="ru-RU" sz="4000" dirty="0" err="1" smtClean="0"/>
              <a:t>гр</a:t>
            </a:r>
            <a:r>
              <a:rPr lang="ru-RU" sz="4000" dirty="0" err="1"/>
              <a:t>...чи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кр...</a:t>
            </a:r>
            <a:r>
              <a:rPr lang="ru-RU" sz="4000" dirty="0" err="1" smtClean="0"/>
              <a:t>ты</a:t>
            </a:r>
            <a:r>
              <a:rPr lang="ru-RU" sz="4000" dirty="0" smtClean="0"/>
              <a:t>		</a:t>
            </a:r>
            <a:r>
              <a:rPr lang="ru-RU" sz="4000" dirty="0" err="1" smtClean="0"/>
              <a:t>ст</a:t>
            </a:r>
            <a:r>
              <a:rPr lang="ru-RU" sz="4000" dirty="0" err="1"/>
              <a:t>...</a:t>
            </a:r>
            <a:r>
              <a:rPr lang="ru-RU" sz="4000" dirty="0" err="1" smtClean="0"/>
              <a:t>лбы</a:t>
            </a:r>
            <a:r>
              <a:rPr lang="ru-RU" sz="4000" dirty="0" smtClean="0"/>
              <a:t>		</a:t>
            </a:r>
            <a:r>
              <a:rPr lang="ru-RU" sz="4000" dirty="0" err="1" smtClean="0"/>
              <a:t>ск</a:t>
            </a:r>
            <a:r>
              <a:rPr lang="ru-RU" sz="4000" dirty="0" err="1"/>
              <a:t>...льзить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    </a:t>
            </a:r>
            <a:r>
              <a:rPr lang="ru-RU" sz="4000" dirty="0" err="1" smtClean="0"/>
              <a:t>уп</a:t>
            </a:r>
            <a:r>
              <a:rPr lang="ru-RU" sz="4000" dirty="0" err="1"/>
              <a:t>...</a:t>
            </a:r>
            <a:r>
              <a:rPr lang="ru-RU" sz="4000" dirty="0" err="1" smtClean="0"/>
              <a:t>лзал</a:t>
            </a:r>
            <a:r>
              <a:rPr lang="ru-RU" sz="4000" dirty="0" smtClean="0"/>
              <a:t>	</a:t>
            </a:r>
            <a:r>
              <a:rPr lang="ru-RU" sz="4000" dirty="0" err="1" smtClean="0"/>
              <a:t>р</a:t>
            </a:r>
            <a:r>
              <a:rPr lang="ru-RU" sz="4000" dirty="0" err="1"/>
              <a:t>...</a:t>
            </a:r>
            <a:r>
              <a:rPr lang="ru-RU" sz="4000" dirty="0" err="1" smtClean="0"/>
              <a:t>са</a:t>
            </a:r>
            <a:r>
              <a:rPr lang="ru-RU" sz="4000" dirty="0" smtClean="0"/>
              <a:t>		</a:t>
            </a:r>
            <a:r>
              <a:rPr lang="ru-RU" sz="4000" dirty="0" err="1" smtClean="0"/>
              <a:t>зав</a:t>
            </a:r>
            <a:r>
              <a:rPr lang="ru-RU" sz="4000" dirty="0" err="1"/>
              <a:t>...</a:t>
            </a:r>
            <a:r>
              <a:rPr lang="ru-RU" sz="4000" dirty="0" err="1" smtClean="0"/>
              <a:t>лил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Вставьте буквы А — О.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4000" dirty="0" err="1"/>
              <a:t>к...</a:t>
            </a:r>
            <a:r>
              <a:rPr lang="ru-RU" sz="4000" dirty="0" err="1" smtClean="0"/>
              <a:t>лючки</a:t>
            </a:r>
            <a:r>
              <a:rPr lang="ru-RU" sz="4000" dirty="0" smtClean="0"/>
              <a:t>	</a:t>
            </a:r>
            <a:r>
              <a:rPr lang="ru-RU" sz="4000" dirty="0" smtClean="0"/>
              <a:t> </a:t>
            </a:r>
            <a:r>
              <a:rPr lang="ru-RU" sz="4000" dirty="0" err="1" smtClean="0"/>
              <a:t>к...сяк</a:t>
            </a:r>
            <a:r>
              <a:rPr lang="ru-RU" sz="4000" dirty="0" smtClean="0"/>
              <a:t> </a:t>
            </a:r>
            <a:r>
              <a:rPr lang="ru-RU" sz="4000" dirty="0" smtClean="0"/>
              <a:t>		</a:t>
            </a:r>
            <a:r>
              <a:rPr lang="ru-RU" sz="4000" dirty="0" err="1" smtClean="0"/>
              <a:t>ут</a:t>
            </a:r>
            <a:r>
              <a:rPr lang="ru-RU" sz="4000" dirty="0" err="1"/>
              <a:t>...пают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ч...</a:t>
            </a:r>
            <a:r>
              <a:rPr lang="ru-RU" sz="4000" dirty="0" err="1" smtClean="0"/>
              <a:t>совой</a:t>
            </a:r>
            <a:r>
              <a:rPr lang="ru-RU" sz="4000" dirty="0" smtClean="0"/>
              <a:t>	</a:t>
            </a:r>
            <a:r>
              <a:rPr lang="ru-RU" sz="4000" dirty="0" err="1" smtClean="0"/>
              <a:t>р</a:t>
            </a:r>
            <a:r>
              <a:rPr lang="ru-RU" sz="4000" dirty="0" err="1"/>
              <a:t>...</a:t>
            </a:r>
            <a:r>
              <a:rPr lang="ru-RU" sz="4000" dirty="0" err="1" smtClean="0"/>
              <a:t>дился</a:t>
            </a:r>
            <a:r>
              <a:rPr lang="ru-RU" sz="4000" dirty="0" smtClean="0"/>
              <a:t>	</a:t>
            </a:r>
            <a:r>
              <a:rPr lang="ru-RU" sz="4000" dirty="0" err="1" smtClean="0"/>
              <a:t>ст...ит</a:t>
            </a:r>
            <a:endParaRPr lang="ru-RU" sz="4000" dirty="0"/>
          </a:p>
          <a:p>
            <a:pPr>
              <a:buNone/>
            </a:pPr>
            <a:r>
              <a:rPr lang="ru-RU" sz="4000" dirty="0" err="1" smtClean="0"/>
              <a:t>в</a:t>
            </a:r>
            <a:r>
              <a:rPr lang="ru-RU" sz="4000" dirty="0" err="1" smtClean="0"/>
              <a:t>ыс...</a:t>
            </a:r>
            <a:r>
              <a:rPr lang="ru-RU" sz="4000" dirty="0" err="1" smtClean="0"/>
              <a:t>хли</a:t>
            </a:r>
            <a:r>
              <a:rPr lang="ru-RU" sz="4000" dirty="0" smtClean="0"/>
              <a:t>	</a:t>
            </a:r>
            <a:r>
              <a:rPr lang="ru-RU" sz="4000" dirty="0" err="1" smtClean="0"/>
              <a:t>м</a:t>
            </a:r>
            <a:r>
              <a:rPr lang="ru-RU" sz="4000" dirty="0" err="1"/>
              <a:t>...</a:t>
            </a:r>
            <a:r>
              <a:rPr lang="ru-RU" sz="4000" dirty="0" err="1" smtClean="0"/>
              <a:t>хнатый</a:t>
            </a:r>
            <a:r>
              <a:rPr lang="ru-RU" sz="4000" dirty="0" smtClean="0"/>
              <a:t>	</a:t>
            </a:r>
            <a:r>
              <a:rPr lang="ru-RU" sz="4000" dirty="0" err="1" smtClean="0"/>
              <a:t>хр</a:t>
            </a:r>
            <a:r>
              <a:rPr lang="ru-RU" sz="4000" dirty="0" err="1"/>
              <a:t>...брец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кр...</a:t>
            </a:r>
            <a:r>
              <a:rPr lang="ru-RU" sz="4000" dirty="0" err="1" smtClean="0"/>
              <a:t>снеет</a:t>
            </a:r>
            <a:r>
              <a:rPr lang="ru-RU" sz="4000" dirty="0" smtClean="0"/>
              <a:t>	</a:t>
            </a:r>
            <a:r>
              <a:rPr lang="ru-RU" sz="4000" dirty="0" err="1" smtClean="0"/>
              <a:t>б...льной</a:t>
            </a:r>
            <a:r>
              <a:rPr lang="ru-RU" sz="4000" dirty="0" smtClean="0"/>
              <a:t>	</a:t>
            </a:r>
            <a:r>
              <a:rPr lang="ru-RU" sz="4000" dirty="0" err="1" smtClean="0"/>
              <a:t>ж</a:t>
            </a:r>
            <a:r>
              <a:rPr lang="ru-RU" sz="4000" dirty="0" err="1"/>
              <a:t>...ра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зав</a:t>
            </a:r>
            <a:r>
              <a:rPr lang="ru-RU" sz="4000" dirty="0" err="1"/>
              <a:t>...</a:t>
            </a:r>
            <a:r>
              <a:rPr lang="ru-RU" sz="4000" dirty="0" err="1" smtClean="0"/>
              <a:t>рил</a:t>
            </a:r>
            <a:r>
              <a:rPr lang="ru-RU" sz="4000" dirty="0" smtClean="0"/>
              <a:t>	</a:t>
            </a:r>
            <a:r>
              <a:rPr lang="ru-RU" sz="4000" dirty="0" err="1" smtClean="0"/>
              <a:t>п</a:t>
            </a:r>
            <a:r>
              <a:rPr lang="ru-RU" sz="4000" dirty="0" err="1"/>
              <a:t>...</a:t>
            </a:r>
            <a:r>
              <a:rPr lang="ru-RU" sz="4000" dirty="0" err="1" smtClean="0"/>
              <a:t>ловая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Вставьте буквы А — О.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err="1" smtClean="0"/>
              <a:t>н...винка</a:t>
            </a:r>
            <a:r>
              <a:rPr lang="ru-RU" sz="4000" dirty="0" smtClean="0"/>
              <a:t>	</a:t>
            </a:r>
            <a:r>
              <a:rPr lang="ru-RU" sz="4000" dirty="0" err="1" smtClean="0"/>
              <a:t>ск</a:t>
            </a:r>
            <a:r>
              <a:rPr lang="ru-RU" sz="4000" dirty="0" err="1"/>
              <a:t>...</a:t>
            </a:r>
            <a:r>
              <a:rPr lang="ru-RU" sz="4000" dirty="0" err="1" smtClean="0"/>
              <a:t>зать</a:t>
            </a:r>
            <a:r>
              <a:rPr lang="ru-RU" sz="4000" dirty="0" smtClean="0"/>
              <a:t>		</a:t>
            </a:r>
            <a:r>
              <a:rPr lang="ru-RU" sz="4000" dirty="0" err="1" smtClean="0"/>
              <a:t>сл</a:t>
            </a:r>
            <a:r>
              <a:rPr lang="ru-RU" sz="4000" dirty="0" err="1"/>
              <a:t>...ва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б...</a:t>
            </a:r>
            <a:r>
              <a:rPr lang="ru-RU" sz="4000" dirty="0" err="1" smtClean="0"/>
              <a:t>евик</a:t>
            </a:r>
            <a:r>
              <a:rPr lang="ru-RU" sz="4000" dirty="0" smtClean="0"/>
              <a:t>		</a:t>
            </a:r>
            <a:r>
              <a:rPr lang="ru-RU" sz="4000" dirty="0" err="1" smtClean="0"/>
              <a:t>л</a:t>
            </a:r>
            <a:r>
              <a:rPr lang="ru-RU" sz="4000" dirty="0" err="1"/>
              <a:t>...</a:t>
            </a:r>
            <a:r>
              <a:rPr lang="ru-RU" sz="4000" dirty="0" err="1" smtClean="0"/>
              <a:t>шадка</a:t>
            </a:r>
            <a:r>
              <a:rPr lang="ru-RU" sz="4000" dirty="0" smtClean="0"/>
              <a:t>	</a:t>
            </a:r>
            <a:r>
              <a:rPr lang="ru-RU" sz="4000" dirty="0" err="1" smtClean="0"/>
              <a:t>н...сишко</a:t>
            </a:r>
            <a:endParaRPr lang="ru-RU" sz="4000" dirty="0"/>
          </a:p>
          <a:p>
            <a:pPr>
              <a:buNone/>
            </a:pPr>
            <a:r>
              <a:rPr lang="ru-RU" sz="4000" dirty="0" err="1" smtClean="0"/>
              <a:t>н...чник</a:t>
            </a:r>
            <a:r>
              <a:rPr lang="ru-RU" sz="4000" dirty="0" smtClean="0"/>
              <a:t>		</a:t>
            </a:r>
            <a:r>
              <a:rPr lang="ru-RU" sz="4000" dirty="0" err="1" smtClean="0"/>
              <a:t>др</a:t>
            </a:r>
            <a:r>
              <a:rPr lang="ru-RU" sz="4000" dirty="0" err="1"/>
              <a:t>...</a:t>
            </a:r>
            <a:r>
              <a:rPr lang="ru-RU" sz="4000" dirty="0" err="1" smtClean="0"/>
              <a:t>чливый</a:t>
            </a:r>
            <a:r>
              <a:rPr lang="ru-RU" sz="4000" dirty="0" smtClean="0"/>
              <a:t>	с…</a:t>
            </a:r>
            <a:r>
              <a:rPr lang="ru-RU" sz="4000" dirty="0" err="1" smtClean="0"/>
              <a:t>жают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к...</a:t>
            </a:r>
            <a:r>
              <a:rPr lang="ru-RU" sz="4000" dirty="0" err="1" smtClean="0"/>
              <a:t>ток</a:t>
            </a:r>
            <a:r>
              <a:rPr lang="ru-RU" sz="4000" dirty="0" smtClean="0"/>
              <a:t>		пл…дородный</a:t>
            </a:r>
            <a:r>
              <a:rPr lang="ru-RU" sz="4000" dirty="0"/>
              <a:t>	</a:t>
            </a:r>
            <a:r>
              <a:rPr lang="ru-RU" sz="4000" dirty="0" smtClean="0"/>
              <a:t>	</a:t>
            </a:r>
            <a:r>
              <a:rPr lang="ru-RU" sz="4000" dirty="0" err="1" smtClean="0"/>
              <a:t>скв</a:t>
            </a:r>
            <a:r>
              <a:rPr lang="ru-RU" sz="4000" dirty="0" err="1"/>
              <a:t>...</a:t>
            </a:r>
            <a:r>
              <a:rPr lang="ru-RU" sz="4000" dirty="0" err="1" smtClean="0"/>
              <a:t>речник</a:t>
            </a:r>
            <a:r>
              <a:rPr lang="ru-RU" sz="4000" dirty="0" smtClean="0"/>
              <a:t>		</a:t>
            </a:r>
            <a:r>
              <a:rPr lang="ru-RU" sz="4000" dirty="0" err="1" smtClean="0"/>
              <a:t>с...виный</a:t>
            </a:r>
            <a:r>
              <a:rPr lang="ru-RU" sz="4000" dirty="0" smtClean="0"/>
              <a:t>	</a:t>
            </a:r>
            <a:r>
              <a:rPr lang="ru-RU" sz="4000" dirty="0" err="1" smtClean="0"/>
              <a:t>нак</a:t>
            </a:r>
            <a:r>
              <a:rPr lang="ru-RU" sz="4000" dirty="0" err="1"/>
              <a:t>...</a:t>
            </a:r>
            <a:r>
              <a:rPr lang="ru-RU" sz="4000" dirty="0" err="1" smtClean="0"/>
              <a:t>пают</a:t>
            </a:r>
            <a:r>
              <a:rPr lang="ru-RU" sz="4000" dirty="0" smtClean="0"/>
              <a:t>		</a:t>
            </a:r>
            <a:r>
              <a:rPr lang="ru-RU" sz="4000" dirty="0" err="1" smtClean="0"/>
              <a:t>л...кает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на\Pictures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Вставьте буквы А — О.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err="1"/>
              <a:t>бр...</a:t>
            </a:r>
            <a:r>
              <a:rPr lang="ru-RU" sz="4000" dirty="0" err="1" smtClean="0"/>
              <a:t>дить</a:t>
            </a:r>
            <a:r>
              <a:rPr lang="ru-RU" sz="4000" dirty="0" smtClean="0"/>
              <a:t>	</a:t>
            </a:r>
            <a:r>
              <a:rPr lang="ru-RU" sz="4000" dirty="0" err="1" smtClean="0"/>
              <a:t>зам</a:t>
            </a:r>
            <a:r>
              <a:rPr lang="ru-RU" sz="4000" dirty="0" err="1"/>
              <a:t>...</a:t>
            </a:r>
            <a:r>
              <a:rPr lang="ru-RU" sz="4000" dirty="0" err="1" smtClean="0"/>
              <a:t>лчала</a:t>
            </a:r>
            <a:r>
              <a:rPr lang="ru-RU" sz="4000" dirty="0" smtClean="0"/>
              <a:t>	</a:t>
            </a:r>
            <a:r>
              <a:rPr lang="ru-RU" sz="4000" dirty="0" err="1" smtClean="0"/>
              <a:t>м</a:t>
            </a:r>
            <a:r>
              <a:rPr lang="ru-RU" sz="4000" dirty="0" err="1"/>
              <a:t>...ря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уг</a:t>
            </a:r>
            <a:r>
              <a:rPr lang="ru-RU" sz="4000" dirty="0" err="1" smtClean="0"/>
              <a:t>...стили</a:t>
            </a:r>
            <a:r>
              <a:rPr lang="ru-RU" sz="4000" dirty="0" smtClean="0"/>
              <a:t>	</a:t>
            </a:r>
            <a:r>
              <a:rPr lang="ru-RU" sz="4000" dirty="0" err="1" smtClean="0"/>
              <a:t>р</a:t>
            </a:r>
            <a:r>
              <a:rPr lang="ru-RU" sz="4000" dirty="0" err="1"/>
              <a:t>...</a:t>
            </a:r>
            <a:r>
              <a:rPr lang="ru-RU" sz="4000" dirty="0" err="1" smtClean="0"/>
              <a:t>дная</a:t>
            </a:r>
            <a:r>
              <a:rPr lang="ru-RU" sz="4000" dirty="0" smtClean="0"/>
              <a:t>		</a:t>
            </a:r>
            <a:r>
              <a:rPr lang="ru-RU" sz="4000" dirty="0" err="1" smtClean="0"/>
              <a:t>п</a:t>
            </a:r>
            <a:r>
              <a:rPr lang="ru-RU" sz="4000" dirty="0" err="1"/>
              <a:t>...роход</a:t>
            </a:r>
            <a:endParaRPr lang="ru-RU" sz="4000" dirty="0"/>
          </a:p>
          <a:p>
            <a:pPr>
              <a:buNone/>
            </a:pPr>
            <a:r>
              <a:rPr lang="ru-RU" sz="4000" dirty="0" err="1"/>
              <a:t>пол...</a:t>
            </a:r>
            <a:r>
              <a:rPr lang="ru-RU" sz="4000" dirty="0" err="1" smtClean="0"/>
              <a:t>вить</a:t>
            </a:r>
            <a:r>
              <a:rPr lang="ru-RU" sz="4000" dirty="0" smtClean="0"/>
              <a:t>	</a:t>
            </a:r>
            <a:r>
              <a:rPr lang="ru-RU" sz="4000" dirty="0" err="1" smtClean="0"/>
              <a:t>х...лмы</a:t>
            </a:r>
            <a:r>
              <a:rPr lang="ru-RU" sz="4000" dirty="0" smtClean="0"/>
              <a:t>		</a:t>
            </a:r>
            <a:r>
              <a:rPr lang="ru-RU" sz="4000" dirty="0" err="1" smtClean="0"/>
              <a:t>тр</a:t>
            </a:r>
            <a:r>
              <a:rPr lang="ru-RU" sz="4000" dirty="0" err="1"/>
              <a:t>...ва</a:t>
            </a:r>
            <a:endParaRPr lang="ru-RU" sz="4000" dirty="0"/>
          </a:p>
          <a:p>
            <a:pPr>
              <a:buNone/>
            </a:pPr>
            <a:r>
              <a:rPr lang="ru-RU" sz="4000" dirty="0" err="1" smtClean="0"/>
              <a:t>сч...стливый</a:t>
            </a:r>
            <a:r>
              <a:rPr lang="ru-RU" sz="4000" dirty="0" smtClean="0"/>
              <a:t>	</a:t>
            </a:r>
            <a:r>
              <a:rPr lang="ru-RU" sz="4000" dirty="0" smtClean="0"/>
              <a:t>    </a:t>
            </a:r>
            <a:r>
              <a:rPr lang="ru-RU" sz="4000" dirty="0" err="1" smtClean="0"/>
              <a:t>нев</a:t>
            </a:r>
            <a:r>
              <a:rPr lang="ru-RU" sz="4000" dirty="0" err="1"/>
              <a:t>...</a:t>
            </a:r>
            <a:r>
              <a:rPr lang="ru-RU" sz="4000" dirty="0" err="1" smtClean="0"/>
              <a:t>д</a:t>
            </a:r>
            <a:r>
              <a:rPr lang="ru-RU" sz="4000" dirty="0" smtClean="0"/>
              <a:t>	</a:t>
            </a:r>
            <a:r>
              <a:rPr lang="ru-RU" sz="4000" dirty="0" err="1" smtClean="0"/>
              <a:t>х</a:t>
            </a:r>
            <a:r>
              <a:rPr lang="ru-RU" sz="4000" dirty="0" err="1"/>
              <a:t>...теть</a:t>
            </a:r>
            <a:endParaRPr lang="ru-RU" sz="4000" dirty="0"/>
          </a:p>
          <a:p>
            <a:pPr>
              <a:buNone/>
            </a:pPr>
            <a:r>
              <a:rPr lang="ru-RU" sz="4000" dirty="0" smtClean="0"/>
              <a:t>		</a:t>
            </a:r>
            <a:r>
              <a:rPr lang="ru-RU" sz="4000" dirty="0" err="1" smtClean="0"/>
              <a:t>х</a:t>
            </a:r>
            <a:r>
              <a:rPr lang="ru-RU" sz="4000" dirty="0" err="1"/>
              <a:t>...</a:t>
            </a:r>
            <a:r>
              <a:rPr lang="ru-RU" sz="4000" dirty="0" err="1" smtClean="0"/>
              <a:t>дули</a:t>
            </a:r>
            <a:r>
              <a:rPr lang="ru-RU" sz="4000" dirty="0" smtClean="0"/>
              <a:t>		</a:t>
            </a:r>
            <a:r>
              <a:rPr lang="ru-RU" sz="4000" dirty="0" err="1" smtClean="0"/>
              <a:t>тр</a:t>
            </a:r>
            <a:r>
              <a:rPr lang="ru-RU" sz="4000" dirty="0" err="1"/>
              <a:t>...</a:t>
            </a:r>
            <a:r>
              <a:rPr lang="ru-RU" sz="4000" dirty="0" err="1" smtClean="0"/>
              <a:t>вяной</a:t>
            </a:r>
            <a:r>
              <a:rPr lang="ru-RU" sz="4000" dirty="0" smtClean="0"/>
              <a:t>	</a:t>
            </a:r>
          </a:p>
          <a:p>
            <a:pPr>
              <a:buNone/>
            </a:pPr>
            <a:r>
              <a:rPr lang="ru-RU" sz="4000" dirty="0"/>
              <a:t>	</a:t>
            </a:r>
            <a:r>
              <a:rPr lang="ru-RU" sz="4000" dirty="0" smtClean="0"/>
              <a:t>	</a:t>
            </a:r>
            <a:r>
              <a:rPr lang="ru-RU" sz="4000" dirty="0" err="1" smtClean="0"/>
              <a:t>п...ясок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240</Words>
  <Application>Microsoft Office PowerPoint</Application>
  <PresentationFormat>Экран (4:3)</PresentationFormat>
  <Paragraphs>102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Проверяемые безударные гласные в корне. Тренажёр.</vt:lpstr>
      <vt:lpstr>ЗАПОМНИ</vt:lpstr>
      <vt:lpstr>Вставьте буквы А — О.</vt:lpstr>
      <vt:lpstr>Вставьте буквы А — О.</vt:lpstr>
      <vt:lpstr>Вставьте буквы А — О.</vt:lpstr>
      <vt:lpstr>Вставьте буквы А — О.</vt:lpstr>
      <vt:lpstr>Вставьте буквы А — О.</vt:lpstr>
      <vt:lpstr>Вставьте буквы А — О.</vt:lpstr>
      <vt:lpstr>Вставьте буквы А — О.</vt:lpstr>
      <vt:lpstr>Вставьте буквы Е — И — Я.</vt:lpstr>
      <vt:lpstr>Вставьте буквы Е — И — Я.</vt:lpstr>
      <vt:lpstr>Вставьте буквы Е — И — Я.</vt:lpstr>
      <vt:lpstr>Вставьте буквы Е — И — Я.</vt:lpstr>
      <vt:lpstr>Вставьте буквы Е — И — Я.</vt:lpstr>
      <vt:lpstr>Вставьте буквы Е — И — Я.</vt:lpstr>
      <vt:lpstr>Вставьте буквы Е — И — Я.</vt:lpstr>
      <vt:lpstr>Вставьте буквы Е — И — Я.</vt:lpstr>
      <vt:lpstr>Использование источников: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Проверяемые безударные гласные в корне. Тренажёр.</dc:title>
  <dc:creator>Анна</dc:creator>
  <cp:lastModifiedBy>Анна</cp:lastModifiedBy>
  <cp:revision>2</cp:revision>
  <dcterms:created xsi:type="dcterms:W3CDTF">2013-04-19T10:25:10Z</dcterms:created>
  <dcterms:modified xsi:type="dcterms:W3CDTF">2013-04-22T11:57:38Z</dcterms:modified>
</cp:coreProperties>
</file>