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C8BD81-C0CD-4B65-8C27-3EB6BF25ED44}" type="doc">
      <dgm:prSet loTypeId="urn:microsoft.com/office/officeart/2005/8/layout/vList3#2" loCatId="list" qsTypeId="urn:microsoft.com/office/officeart/2005/8/quickstyle/3d2" qsCatId="3D" csTypeId="urn:microsoft.com/office/officeart/2005/8/colors/colorful5" csCatId="colorful" phldr="1"/>
      <dgm:spPr/>
    </dgm:pt>
    <dgm:pt modelId="{D553B4A1-4A43-4F35-A0E5-5F834C4477C3}">
      <dgm:prSet phldrT="[Текст]" custT="1"/>
      <dgm:spPr/>
      <dgm:t>
        <a:bodyPr/>
        <a:lstStyle/>
        <a:p>
          <a:endParaRPr lang="en-US" sz="4400" b="1" dirty="0" smtClean="0">
            <a:latin typeface="Arial Narrow" pitchFamily="34" charset="0"/>
          </a:endParaRPr>
        </a:p>
        <a:p>
          <a:r>
            <a:rPr lang="ru-RU" sz="2800" b="1" dirty="0" smtClean="0">
              <a:latin typeface="Arial Narrow" pitchFamily="34" charset="0"/>
            </a:rPr>
            <a:t>РЕБУСЫ: Животный мир</a:t>
          </a:r>
          <a:endParaRPr lang="ru-RU" sz="2800" b="1" dirty="0">
            <a:latin typeface="Arial Narrow" pitchFamily="34" charset="0"/>
          </a:endParaRPr>
        </a:p>
      </dgm:t>
    </dgm:pt>
    <dgm:pt modelId="{7B2FAA92-0F6C-4E93-8B12-81724869224C}" type="parTrans" cxnId="{414E5D5B-CEB5-4930-AD6F-6797B5E21C31}">
      <dgm:prSet/>
      <dgm:spPr/>
      <dgm:t>
        <a:bodyPr/>
        <a:lstStyle/>
        <a:p>
          <a:endParaRPr lang="ru-RU"/>
        </a:p>
      </dgm:t>
    </dgm:pt>
    <dgm:pt modelId="{93E50B64-AD6F-44A4-AE64-07B09814C904}" type="sibTrans" cxnId="{414E5D5B-CEB5-4930-AD6F-6797B5E21C31}">
      <dgm:prSet/>
      <dgm:spPr/>
      <dgm:t>
        <a:bodyPr/>
        <a:lstStyle/>
        <a:p>
          <a:endParaRPr lang="ru-RU"/>
        </a:p>
      </dgm:t>
    </dgm:pt>
    <dgm:pt modelId="{43563C69-0FFC-4DF3-99C2-A96BBE83E026}" type="pres">
      <dgm:prSet presAssocID="{79C8BD81-C0CD-4B65-8C27-3EB6BF25ED44}" presName="linearFlow" presStyleCnt="0">
        <dgm:presLayoutVars>
          <dgm:dir/>
          <dgm:resizeHandles val="exact"/>
        </dgm:presLayoutVars>
      </dgm:prSet>
      <dgm:spPr/>
    </dgm:pt>
    <dgm:pt modelId="{FFA6F644-AD5B-4FD5-BA46-A24F0E6C5957}" type="pres">
      <dgm:prSet presAssocID="{D553B4A1-4A43-4F35-A0E5-5F834C4477C3}" presName="composite" presStyleCnt="0"/>
      <dgm:spPr/>
    </dgm:pt>
    <dgm:pt modelId="{99DD77A4-8695-4872-AA5A-9DBFFCD0AAFE}" type="pres">
      <dgm:prSet presAssocID="{D553B4A1-4A43-4F35-A0E5-5F834C4477C3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83C0711-3B2F-465D-B4BD-81D1701ACB21}" type="pres">
      <dgm:prSet presAssocID="{D553B4A1-4A43-4F35-A0E5-5F834C4477C3}" presName="txShp" presStyleLbl="node1" presStyleIdx="0" presStyleCnt="1" custScaleX="105570" custScaleY="46667" custLinFactNeighborX="-82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BFADC5-D259-47C2-B145-FC2D3359A257}" type="presOf" srcId="{79C8BD81-C0CD-4B65-8C27-3EB6BF25ED44}" destId="{43563C69-0FFC-4DF3-99C2-A96BBE83E026}" srcOrd="0" destOrd="0" presId="urn:microsoft.com/office/officeart/2005/8/layout/vList3#2"/>
    <dgm:cxn modelId="{868DA988-B2EE-42F9-A190-2CC52FCAED2D}" type="presOf" srcId="{D553B4A1-4A43-4F35-A0E5-5F834C4477C3}" destId="{F83C0711-3B2F-465D-B4BD-81D1701ACB21}" srcOrd="0" destOrd="0" presId="urn:microsoft.com/office/officeart/2005/8/layout/vList3#2"/>
    <dgm:cxn modelId="{414E5D5B-CEB5-4930-AD6F-6797B5E21C31}" srcId="{79C8BD81-C0CD-4B65-8C27-3EB6BF25ED44}" destId="{D553B4A1-4A43-4F35-A0E5-5F834C4477C3}" srcOrd="0" destOrd="0" parTransId="{7B2FAA92-0F6C-4E93-8B12-81724869224C}" sibTransId="{93E50B64-AD6F-44A4-AE64-07B09814C904}"/>
    <dgm:cxn modelId="{7BB9C7C0-7DE6-45F1-B162-2D45A6E39846}" type="presParOf" srcId="{43563C69-0FFC-4DF3-99C2-A96BBE83E026}" destId="{FFA6F644-AD5B-4FD5-BA46-A24F0E6C5957}" srcOrd="0" destOrd="0" presId="urn:microsoft.com/office/officeart/2005/8/layout/vList3#2"/>
    <dgm:cxn modelId="{447D074D-2622-4A68-A0A6-DE1C7AE26938}" type="presParOf" srcId="{FFA6F644-AD5B-4FD5-BA46-A24F0E6C5957}" destId="{99DD77A4-8695-4872-AA5A-9DBFFCD0AAFE}" srcOrd="0" destOrd="0" presId="urn:microsoft.com/office/officeart/2005/8/layout/vList3#2"/>
    <dgm:cxn modelId="{799F9302-16A9-4BF5-86DE-184CF04A5A5B}" type="presParOf" srcId="{FFA6F644-AD5B-4FD5-BA46-A24F0E6C5957}" destId="{F83C0711-3B2F-465D-B4BD-81D1701ACB21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3C0711-3B2F-465D-B4BD-81D1701ACB21}">
      <dsp:nvSpPr>
        <dsp:cNvPr id="0" name=""/>
        <dsp:cNvSpPr/>
      </dsp:nvSpPr>
      <dsp:spPr>
        <a:xfrm rot="10800000">
          <a:off x="1769589" y="899433"/>
          <a:ext cx="5700609" cy="126820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8370" tIns="167640" rIns="312928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b="1" kern="1200" dirty="0" smtClean="0">
            <a:latin typeface="Arial Narrow" pitchFamily="34" charset="0"/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Arial Narrow" pitchFamily="34" charset="0"/>
            </a:rPr>
            <a:t>РЕБУСЫ: Животный мир</a:t>
          </a:r>
          <a:endParaRPr lang="ru-RU" sz="2800" b="1" kern="1200" dirty="0">
            <a:latin typeface="Arial Narrow" pitchFamily="34" charset="0"/>
          </a:endParaRPr>
        </a:p>
      </dsp:txBody>
      <dsp:txXfrm rot="10800000">
        <a:off x="2086640" y="899433"/>
        <a:ext cx="5383558" cy="1268205"/>
      </dsp:txXfrm>
    </dsp:sp>
    <dsp:sp modelId="{99DD77A4-8695-4872-AA5A-9DBFFCD0AAFE}">
      <dsp:nvSpPr>
        <dsp:cNvPr id="0" name=""/>
        <dsp:cNvSpPr/>
      </dsp:nvSpPr>
      <dsp:spPr>
        <a:xfrm>
          <a:off x="605526" y="174754"/>
          <a:ext cx="2717562" cy="271756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911311716"/>
              </p:ext>
            </p:extLst>
          </p:nvPr>
        </p:nvGraphicFramePr>
        <p:xfrm>
          <a:off x="457200" y="0"/>
          <a:ext cx="8120058" cy="306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D0003-B5AB-4D8F-9D52-C720CE79274E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95600" y="5562600"/>
            <a:ext cx="28880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Работу выполнила: </a:t>
            </a:r>
          </a:p>
          <a:p>
            <a:pPr algn="ctr"/>
            <a:r>
              <a:rPr lang="ru-RU" dirty="0" smtClean="0"/>
              <a:t>Шилова Елена Николаевна,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ctr"/>
            <a:r>
              <a:rPr lang="ru-RU" smtClean="0"/>
              <a:t>МБОУ </a:t>
            </a:r>
            <a:r>
              <a:rPr lang="ru-RU" dirty="0" smtClean="0"/>
              <a:t>«СОШ № 2 г. Осы»</a:t>
            </a:r>
            <a:endParaRPr lang="ru-RU" dirty="0"/>
          </a:p>
        </p:txBody>
      </p:sp>
      <p:pic>
        <p:nvPicPr>
          <p:cNvPr id="3" name="Рисунок 2" descr="C:\Users\Final\Desktop\CRW_298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247900"/>
            <a:ext cx="1600200" cy="24003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Final\Desktop\275px-Суслик_длиннохвостый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119378"/>
            <a:ext cx="1628775" cy="24579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Final\Desktop\4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2888158" cy="2514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06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-285776"/>
            <a:ext cx="2786340" cy="47089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0" b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latin typeface="+mn-lt"/>
              </a:rPr>
              <a:t>О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3000" y="1357313"/>
            <a:ext cx="14081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000" b="1">
                <a:solidFill>
                  <a:srgbClr val="C00000"/>
                </a:solidFill>
              </a:rPr>
              <a:t>ЛК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43625" y="3500438"/>
            <a:ext cx="12271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волк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1775" y="4214813"/>
            <a:ext cx="89122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Хищник.  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Длина тела  100 -140 см,   высота до  90 см, масса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от 30 до 75 кг. 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Имеет очень острое  обоняние, улавливающее запах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на расстоянии 1 км 500 м.  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FF496-84FD-4A28-A1CF-9EA24D50BFA9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Рисунок 2" descr="C:\Users\Final\Desktop\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178" y="798714"/>
            <a:ext cx="38989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5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14813" y="3286125"/>
            <a:ext cx="1539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стриж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1" y="4071938"/>
            <a:ext cx="77279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Стрижи развивают скорость до 100 км/ч,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в пикировании – 300 км/ч.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В сутки летают по 16–17 часов.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Ходить по земле и взлетать с нее не могут,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потому что имеют очень короткие ноги.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00042"/>
            <a:ext cx="4107215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   Ж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8750" y="0"/>
            <a:ext cx="1484313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4DBAD-9AE4-4D16-B453-538E4DD12EB8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2050" name="Рисунок 2" descr="C:\Users\Final\Desktop\091db3e1d0c17ed1b480b2ec180e40c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241" y="388938"/>
            <a:ext cx="2155846" cy="349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69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1200" y="3268714"/>
            <a:ext cx="2538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>
                <a:solidFill>
                  <a:srgbClr val="C00000"/>
                </a:solidFill>
              </a:rPr>
              <a:t>канарейка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4303713"/>
            <a:ext cx="864393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В    15 веке    завезена   в  Европу  с  Канарских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островов и одомашнена  из-за красивого  пения.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У канареек в основном поёт самец.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-428652"/>
            <a:ext cx="2074222" cy="240065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ка</a:t>
            </a:r>
            <a:endParaRPr lang="ru-RU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57188" y="1643063"/>
            <a:ext cx="2928937" cy="15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85720" y="1500174"/>
            <a:ext cx="338464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рейка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05509-0F7E-41CB-80FD-F18E42000784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3074" name="Рисунок 2" descr="C:\Users\Final\Desktop\can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38800" y="262080"/>
            <a:ext cx="2828004" cy="302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49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86438" y="3071813"/>
            <a:ext cx="2144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ласточка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786188"/>
            <a:ext cx="90312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Размеры птиц мелкие, длина 9-23 см, масса 10-60 г.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Ласточки широко распространены по всему свету,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кроме самых холодных широт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Пища ласточек состоит исключительно из насекомых,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добываемых на лету (мухи, комары, мошки, жучки).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0"/>
            <a:ext cx="2949845" cy="240065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лас</a:t>
            </a:r>
          </a:p>
        </p:txBody>
      </p:sp>
      <p:sp>
        <p:nvSpPr>
          <p:cNvPr id="11" name="Овал 10"/>
          <p:cNvSpPr/>
          <p:nvPr/>
        </p:nvSpPr>
        <p:spPr>
          <a:xfrm>
            <a:off x="3357563" y="1357313"/>
            <a:ext cx="500062" cy="500062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CCB75C-46F1-4E3A-AE43-4DBE1DD6FB5C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4098" name="Рисунок 2" descr="C:\Users\Final\Desktop\swallow_adult_300_tcm9-142504_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2250"/>
            <a:ext cx="3562350" cy="28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20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86438" y="3429000"/>
            <a:ext cx="1762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корова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75" y="4429125"/>
            <a:ext cx="78613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Корова – парнокопытное, жвачное животное.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Разводится для получения молока и мяса.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В Индии издревле корову считают священным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животным.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-1143032"/>
            <a:ext cx="3153427" cy="62478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0" dirty="0">
                <a:ln>
                  <a:solidFill>
                    <a:srgbClr val="FFFF00"/>
                  </a:solidFill>
                </a:ln>
                <a:solidFill>
                  <a:srgbClr val="006600"/>
                </a:solidFill>
                <a:latin typeface="+mn-lt"/>
              </a:rPr>
              <a:t>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57313" y="1857375"/>
            <a:ext cx="1243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i="1">
                <a:solidFill>
                  <a:srgbClr val="C00000"/>
                </a:solidFill>
              </a:rPr>
              <a:t>коро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AD834-6DEF-4D8A-B06B-20D5E95FD7A0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5122" name="Рисунок 2" descr="C:\Users\Final\Desktop\Earth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28600"/>
            <a:ext cx="3854450" cy="268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87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B589D1-7407-4B95-90CB-CEEA0BD92BAB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816249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Ё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-357214"/>
            <a:ext cx="857928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,,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214688"/>
            <a:ext cx="8929687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Длина тела 20-25 см.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Активен в сумерках и ночью, днем дремлет в укрытиях;</a:t>
            </a:r>
          </a:p>
          <a:p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 хорошо плавает.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Зимой впадает в спячку.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Питается насекомыми, лягушками, мышами, иногда </a:t>
            </a:r>
          </a:p>
          <a:p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 змеями. Позволяет себе стащить с огорода какой-нибудь</a:t>
            </a:r>
          </a:p>
          <a:p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 овощ.</a:t>
            </a:r>
          </a:p>
          <a:p>
            <a:pPr>
              <a:buFont typeface="Arial" charset="0"/>
              <a:buChar char="•"/>
            </a:pPr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00813" y="3143250"/>
            <a:ext cx="81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ёж</a:t>
            </a:r>
          </a:p>
        </p:txBody>
      </p:sp>
      <p:pic>
        <p:nvPicPr>
          <p:cNvPr id="9219" name="Picture 3" descr="H:\Zhuk-o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785813"/>
            <a:ext cx="243998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Рисунок 2" descr="C:\Users\Final\Desktop\hedgeho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786" y="762000"/>
            <a:ext cx="345428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1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DA364C-15E0-4A8E-85A2-6239BA3B080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429000"/>
            <a:ext cx="89296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Длина тела до 90 см, хвоста до 60 см.</a:t>
            </a:r>
            <a:r>
              <a:rPr lang="ru-RU" sz="3200"/>
              <a:t>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Обитает не только в лесах, но и тундре, степях,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пустынях и в горах.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Селится в норах, иногда дуплах, расщелинах.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Основу питания составляют грызуны, зайцы, птицы,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растения, рыба, пресмыкающиеся, а также падаль. </a:t>
            </a:r>
          </a:p>
          <a:p>
            <a:pPr>
              <a:buFont typeface="Arial" charset="0"/>
              <a:buChar char="•"/>
            </a:pPr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86500" y="2857500"/>
            <a:ext cx="1208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лиса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-285776"/>
            <a:ext cx="521297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>
                  <a:solidFill>
                    <a:srgbClr val="C00000"/>
                  </a:solidFill>
                </a:ln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214290"/>
            <a:ext cx="1350050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А</a:t>
            </a:r>
          </a:p>
        </p:txBody>
      </p:sp>
      <p:pic>
        <p:nvPicPr>
          <p:cNvPr id="7170" name="Рисунок 2" descr="C:\Users\Final\Desktop\m-001_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9584"/>
            <a:ext cx="2261466" cy="207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Рисунок 3" descr="C:\Users\Final\Desktop\bbc0b01be9949831e66887b659a8bf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0436"/>
            <a:ext cx="3802243" cy="285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13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1"/>
          <p:cNvSpPr>
            <a:spLocks noChangeArrowheads="1"/>
          </p:cNvSpPr>
          <p:nvPr/>
        </p:nvSpPr>
        <p:spPr bwMode="auto">
          <a:xfrm>
            <a:off x="152400" y="152400"/>
            <a:ext cx="9144000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Список источников: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http://ru.wikipedia.org «Википедия — свободная энциклопедия».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Цифровая фото-библиотека «Природа» (диски № 1 и № 2).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 Цифровая фото-библиотека «Живопись» (диски № 1 и № 2).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</a:rPr>
              <a:t>4. </a:t>
            </a:r>
            <a:r>
              <a:rPr lang="ru-RU" sz="2000" dirty="0" err="1" smtClean="0">
                <a:solidFill>
                  <a:srgbClr val="002060"/>
                </a:solidFill>
              </a:rPr>
              <a:t>Боднарук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М.М. Занимательные материалы и факты по биологии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в </a:t>
            </a:r>
            <a:r>
              <a:rPr lang="ru-RU" sz="2000" dirty="0">
                <a:solidFill>
                  <a:srgbClr val="002060"/>
                </a:solidFill>
              </a:rPr>
              <a:t>вопросах и ответах. Волгоград. «Учитель». 2007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</a:rPr>
              <a:t>5. </a:t>
            </a:r>
            <a:r>
              <a:rPr lang="ru-RU" sz="2000" dirty="0" smtClean="0">
                <a:solidFill>
                  <a:srgbClr val="002060"/>
                </a:solidFill>
              </a:rPr>
              <a:t>Волина </a:t>
            </a:r>
            <a:r>
              <a:rPr lang="ru-RU" sz="2000" dirty="0">
                <a:solidFill>
                  <a:srgbClr val="002060"/>
                </a:solidFill>
              </a:rPr>
              <a:t>В.В..1000 игр с буквами и словами. М., «АСТ-Пресс». 1996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</a:rPr>
              <a:t>6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sz="2000" dirty="0">
                <a:solidFill>
                  <a:srgbClr val="002060"/>
                </a:solidFill>
              </a:rPr>
              <a:t>Лазуренко Л.В.. Учим играя. Волгоград. «Учитель». 2007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4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445</Words>
  <Application>Microsoft Office PowerPoint</Application>
  <PresentationFormat>Экран (4:3)</PresentationFormat>
  <Paragraphs>78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Final</dc:creator>
  <cp:lastModifiedBy>Степан Шилов</cp:lastModifiedBy>
  <cp:revision>11</cp:revision>
  <dcterms:created xsi:type="dcterms:W3CDTF">2006-08-16T00:00:00Z</dcterms:created>
  <dcterms:modified xsi:type="dcterms:W3CDTF">2013-04-22T12:31:20Z</dcterms:modified>
</cp:coreProperties>
</file>