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39FE0-F5ED-4716-9CD9-89F126086496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BD718-E705-465C-8DCD-071D4E6AD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0;&#1086;&#1083;&#1086;&#1082;&#1086;&#1083;&#1100;&#1085;&#1086;&#1089;&#1090;&#1100;%20&#1074;%20&#1084;&#1091;&#1079;&#1099;&#1082;&#1077;%20&#1080;%20&#1080;&#1079;&#1086;&#1073;&#1088;&#1072;&#1079;&#1080;&#1090;&#1077;&#1083;&#1100;&#1085;&#1086;&#1084;%20&#1080;&#1089;&#1082;&#1091;&#1089;&#1089;&#1090;&#1074;&#1077;\07%20-%20&#1057;.%20&#1056;&#1072;&#1093;&#1084;&#1072;&#1085;&#1080;&#1085;&#1086;&#1074;.%20&#1057;&#1074;&#1077;&#1090;&#1083;&#1099;&#1081;%20&#1087;&#1088;&#1072;&#1079;&#1076;&#1085;&#1080;&#1082;..mp3" TargetMode="Externa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50;&#1086;&#1083;&#1086;&#1082;&#1086;&#1083;&#1100;&#1085;&#1086;&#1089;&#1090;&#1100;%20&#1074;%20&#1084;&#1091;&#1079;&#1099;&#1082;&#1077;%20&#1080;%20&#1080;&#1079;&#1086;&#1073;&#1088;&#1072;&#1079;&#1080;&#1090;&#1077;&#1083;&#1100;&#1085;&#1086;&#1084;%20&#1080;&#1089;&#1082;&#1091;&#1089;&#1089;&#1090;&#1074;&#1077;\15%20-%20&#1057;.%20&#1056;&#1072;&#1093;&#1084;&#1072;&#1085;&#1080;&#1085;&#1086;&#1074;%20-%20&#1057;&#1102;&#1080;&#1090;&#1072;%20&#8470;1%20-%20&#1057;&#1083;&#1077;&#1079;&#1099;%20(&#8470;3).mp3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Luda\Desktop\&#1091;&#1095;&#1080;&#1090;&#1077;&#1083;&#1100;%20&#1084;&#1091;&#1079;&#1099;&#1082;&#1080;\&#1091;&#1088;&#1086;&#1082;%20&#1084;&#1091;&#1079;&#1099;&#1082;&#1080;%205%20&#1082;&#1083;&#1072;&#1089;&#1089;\&#1084;&#1091;&#1079;&#1099;&#1082;&#1072;%205%20&#1082;&#1083;&#1072;&#1089;&#1089;%20&#1087;&#1088;&#1077;&#1079;&#1077;&#1085;&#1090;&#1072;&#1094;&#1080;&#1103;%2024%20&#1091;&#1088;&#1086;&#1082;\&#1087;&#1040;&#1057;&#1061;&#1040;&#1051;&#1068;&#1053;&#1067;&#1049;%20&#1047;&#1042;&#1054;&#1053;.mp3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Luda\Desktop\&#1091;&#1095;&#1080;&#1090;&#1077;&#1083;&#1100;%20&#1084;&#1091;&#1079;&#1099;&#1082;&#1080;\&#1091;&#1088;&#1086;&#1082;%20&#1084;&#1091;&#1079;&#1099;&#1082;&#1080;%205%20&#1082;&#1083;&#1072;&#1089;&#1089;\&#1084;&#1091;&#1079;&#1099;&#1082;&#1072;%205%20&#1082;&#1083;&#1072;&#1089;&#1089;%20&#1087;&#1088;&#1077;&#1079;&#1077;&#1085;&#1090;&#1072;&#1094;&#1080;&#1103;%2024%20&#1091;&#1088;&#1086;&#1082;\&#1087;&#1040;&#1057;&#1061;&#1040;&#1051;&#1068;&#1053;&#1067;&#1049;%20&#1047;&#1042;&#1054;&#1053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Luda\Desktop\&#1091;&#1095;&#1080;&#1090;&#1077;&#1083;&#1100;%20&#1084;&#1091;&#1079;&#1099;&#1082;&#1080;\&#1091;&#1088;&#1086;&#1082;%20&#1084;&#1091;&#1079;&#1099;&#1082;&#1080;%205%20&#1082;&#1083;&#1072;&#1089;&#1089;\&#1084;&#1091;&#1079;&#1099;&#1082;&#1072;%205%20&#1082;&#1083;&#1072;&#1089;&#1089;%20&#1087;&#1088;&#1077;&#1079;&#1077;&#1085;&#1090;&#1072;&#1094;&#1080;&#1103;%2024%20&#1091;&#1088;&#1086;&#1082;\&#1084;&#1045;&#1044;&#1042;&#1045;&#1044;&#1068;%20+%20&#1055;&#1045;&#1056;&#1045;&#1047;&#1042;&#1054;&#1053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Luda\Desktop\&#1091;&#1095;&#1080;&#1090;&#1077;&#1083;&#1100;%20&#1084;&#1091;&#1079;&#1099;&#1082;&#1080;\&#1091;&#1088;&#1086;&#1082;%20&#1084;&#1091;&#1079;&#1099;&#1082;&#1080;%205%20&#1082;&#1083;&#1072;&#1089;&#1089;\&#1084;&#1091;&#1079;&#1099;&#1082;&#1072;%205%20&#1082;&#1083;&#1072;&#1089;&#1089;%20&#1087;&#1088;&#1077;&#1079;&#1077;&#1085;&#1090;&#1072;&#1094;&#1080;&#1103;%2024%20&#1091;&#1088;&#1086;&#1082;\&#1087;&#1040;&#1057;&#1061;&#1040;&#1051;&#1068;&#1053;&#1067;&#1049;%20&#1047;&#1042;&#1054;&#1053;.mp3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4221088"/>
          </a:xfrm>
        </p:spPr>
        <p:txBody>
          <a:bodyPr>
            <a:noAutofit/>
          </a:bodyPr>
          <a:lstStyle/>
          <a:p>
            <a:pPr algn="l"/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 углубление темы по музыке в 5 классе</a:t>
            </a:r>
            <a:r>
              <a:rPr lang="ru-RU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Тема урока: «</a:t>
            </a:r>
            <a:r>
              <a:rPr lang="ru-RU" sz="2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Колокольность</a:t>
            </a: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   музыке»</a:t>
            </a:r>
            <a:r>
              <a:rPr lang="ru-RU" sz="3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</a:t>
            </a:r>
            <a:r>
              <a:rPr lang="ru-RU" sz="2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МУЗЫКИ                         					     МИРОНОВА Л. В. 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085184"/>
            <a:ext cx="8424936" cy="1584176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Муниципальное бюджетное общеобразовательное учреждение МБОУ СОШ № 24</a:t>
            </a:r>
          </a:p>
          <a:p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муниципальное образование </a:t>
            </a:r>
          </a:p>
          <a:p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Темрюкский район</a:t>
            </a:r>
          </a:p>
          <a:p>
            <a:pPr algn="l"/>
            <a:r>
              <a:rPr lang="ru-RU" sz="2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</a:p>
          <a:p>
            <a:endParaRPr lang="ru-RU" dirty="0"/>
          </a:p>
        </p:txBody>
      </p:sp>
      <p:pic>
        <p:nvPicPr>
          <p:cNvPr id="4" name="Picture 3" descr="3слайд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611560" y="1844824"/>
            <a:ext cx="3900486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1551654" y="760714"/>
            <a:ext cx="6286544" cy="5286412"/>
          </a:xfrm>
          <a:prstGeom prst="rect">
            <a:avLst/>
          </a:prstGeom>
        </p:spPr>
      </p:pic>
      <p:pic>
        <p:nvPicPr>
          <p:cNvPr id="3" name="07 - С. Рахманинов. Светлый праздник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04248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94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0"/>
            <a:ext cx="6120679" cy="6858000"/>
          </a:xfrm>
          <a:prstGeom prst="rect">
            <a:avLst/>
          </a:prstGeom>
        </p:spPr>
      </p:pic>
      <p:pic>
        <p:nvPicPr>
          <p:cNvPr id="3" name="15 - С. Рахманинов - Сюита №1 - Слезы (№3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092280" y="50851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13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48680"/>
            <a:ext cx="7128792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пАСХАЛЬНЫЙ 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380312" y="980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4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56792"/>
            <a:ext cx="5976664" cy="456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55576" y="620688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Тема:    «</a:t>
            </a:r>
            <a:r>
              <a:rPr lang="ru-RU" sz="3200" b="1" dirty="0" err="1" smtClean="0">
                <a:solidFill>
                  <a:srgbClr val="C00000"/>
                </a:solidFill>
              </a:rPr>
              <a:t>Колокольность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в музыке»  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20688"/>
            <a:ext cx="748883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пАСХАЛЬНЫЙ 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452320" y="1124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4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692696"/>
            <a:ext cx="640871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мЕДВЕДЬ + ПЕРЕ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164288" y="1124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4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7"/>
            <a:ext cx="7272808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Благовест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колокольный звон, которым верующие оповещаются о начале богослужения.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мерные удары в один большой колокол. Благовест-сам призыв в церковь является благой вестью. </a:t>
            </a:r>
          </a:p>
          <a:p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692696"/>
            <a:ext cx="734481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пАСХАЛЬНЫЙ ЗВ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452320" y="1124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4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70485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Трезвон</a:t>
            </a:r>
            <a:r>
              <a:rPr lang="ru-RU" sz="40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</a:t>
            </a:r>
            <a:r>
              <a:rPr lang="ru-RU" sz="44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праздничный</a:t>
            </a:r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радостный звон во все колокола с короткими перерывами.</a:t>
            </a:r>
          </a:p>
          <a:p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Совершается в праздничные дни, в торжественные моменты богослужения, а также </a:t>
            </a:r>
          </a:p>
          <a:p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 время крестного хода.</a:t>
            </a:r>
            <a:endParaRPr lang="ru-RU" sz="3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48883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Набат </a:t>
            </a:r>
            <a:r>
              <a:rPr lang="ru-RU" sz="4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колокольный звон. В набатный колокол звонят во время бедствий,</a:t>
            </a:r>
          </a:p>
          <a:p>
            <a:r>
              <a:rPr lang="ru-RU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пожаров. Его звон тревожный, предупреждающий.</a:t>
            </a:r>
            <a:endParaRPr lang="ru-RU" sz="5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8198" y="620688"/>
            <a:ext cx="4523161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Трезвон</a:t>
            </a:r>
          </a:p>
          <a:p>
            <a:pPr algn="ctr"/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2564904"/>
            <a:ext cx="333995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Набат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4509120"/>
            <a:ext cx="549259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Благовест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108</Words>
  <Application>Microsoft Office PowerPoint</Application>
  <PresentationFormat>Экран (4:3)</PresentationFormat>
  <Paragraphs>18</Paragraphs>
  <Slides>12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углубление темы по музыке в 5 классе Тема урока: «Колокольность в   музыке»                                               УЧИТЕЛЬ МУЗЫКИ                                   МИРОНОВА Л. В.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углубление темы по музыке в 5 классе Тема урока: «Колокольность в   музыке»                                               УЧИТЕЛЬ МУЗЫКИ                                   МИРОНОВА Л. В.  </dc:title>
  <dc:creator>Luda</dc:creator>
  <cp:lastModifiedBy>Luda</cp:lastModifiedBy>
  <cp:revision>2</cp:revision>
  <dcterms:created xsi:type="dcterms:W3CDTF">2013-04-22T14:15:43Z</dcterms:created>
  <dcterms:modified xsi:type="dcterms:W3CDTF">2013-04-22T15:30:45Z</dcterms:modified>
</cp:coreProperties>
</file>