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71" r:id="rId12"/>
    <p:sldId id="264" r:id="rId13"/>
    <p:sldId id="265" r:id="rId14"/>
    <p:sldId id="266" r:id="rId15"/>
    <p:sldId id="267" r:id="rId16"/>
    <p:sldId id="268" r:id="rId17"/>
    <p:sldId id="269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73" d="100"/>
          <a:sy n="73" d="100"/>
        </p:scale>
        <p:origin x="-179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F1EB7-7A2C-4F08-9E3A-B6600A69E8D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177CE-47D3-4007-9D17-D993659C4F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481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B5AB9-D9E4-4EBC-B5D9-908900117DB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34D0B-90F5-430C-80FB-61615846B20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31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F8C99-907C-47A7-B0C9-0609CDB9C1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006CB-B7E6-40E9-905C-F55447A2574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774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41D3D-28B6-4B23-9880-AF595FC7930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5EE29-366D-4F04-9FCB-D1DA2F1046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295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D8D67-07B1-4609-936B-57C9DF39A7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2BC0-3FDD-4C7E-9C66-5CA85CA238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7878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154DF-F589-4C17-9EAA-BFE00256CF7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18756-DA55-4E57-82EC-E7526BE720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47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E4835-61CF-4BAB-A517-994920D1CB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EC33D-F664-41BB-9851-B71CF9D5F07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1893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723CC-584E-421C-9182-9DA2C5BD225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77FB5-B818-470F-82B9-747E11479B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8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F94FC-44EC-443C-8A71-BB4C2784E41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F03FA-5DAC-4F2D-8706-0C6E99E7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1600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FEC97-234E-4F18-BBCC-15B593B50C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3F331-BA07-43F4-B49D-AE576BE2E9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24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A1B25-00BC-401A-ACEA-881D4C2543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3E666-A213-43F0-B83F-8C221789A7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61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A2479-64E3-4D72-A0C6-F5A582C0A1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0197368-3DF9-47D5-BB17-9DFDC560998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47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audio" Target="file:///C:\Users\Tatyana\Documents\Downloads\&#1096;&#1082;&#1086;&#1083;&#1100;&#1085;&#1099;&#1077;%20&#1087;&#1088;&#1080;&#1085;&#1072;&#1076;&#1083;&#1077;&#1078;&#1085;&#1086;&#1089;&#1090;&#1080;\&#1074;&#1086;&#1079;&#1100;&#1084;&#1080;%20&#1078;&#1105;&#1083;&#1090;&#1099;&#1081;%20&#1083;&#1072;&#1089;&#1090;&#1080;&#1082;.wma" TargetMode="Externa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11.png"/><Relationship Id="rId2" Type="http://schemas.openxmlformats.org/officeDocument/2006/relationships/audio" Target="file:///C:\Users\Tatyana\Documents\Downloads\&#1096;&#1082;&#1086;&#1083;&#1100;&#1085;&#1099;&#1077;%20&#1087;&#1088;&#1080;&#1085;&#1072;&#1076;&#1083;&#1077;&#1078;&#1085;&#1086;&#1089;&#1090;&#1080;\&#1074;&#1086;&#1079;&#1100;&#1084;&#1080;%20&#1095;&#1105;&#1088;&#1085;&#1091;&#1102;%20&#1090;&#1077;&#1090;&#1088;&#1072;&#1076;&#1100;.wma" TargetMode="External"/><Relationship Id="rId1" Type="http://schemas.openxmlformats.org/officeDocument/2006/relationships/audio" Target="file:///C:\Users\Tatyana\Documents\Downloads\&#1096;&#1082;&#1086;&#1083;&#1100;&#1085;&#1099;&#1077;%20&#1087;&#1088;&#1080;&#1085;&#1072;&#1076;&#1083;&#1077;&#1078;&#1085;&#1086;&#1089;&#1090;&#1080;\&#1074;&#1086;&#1079;&#1100;&#1084;&#1080;%20&#1082;&#1088;&#1072;&#1089;&#1085;&#1099;&#1081;%20&#1082;&#1072;&#1088;&#1072;&#1085;&#1076;&#1072;&#1096;.wma" TargetMode="External"/><Relationship Id="rId6" Type="http://schemas.openxmlformats.org/officeDocument/2006/relationships/audio" Target="file:///C:\Users\Tatyana\Documents\Downloads\&#1096;&#1082;&#1086;&#1083;&#1100;&#1085;&#1099;&#1077;%20&#1087;&#1088;&#1080;&#1085;&#1072;&#1076;&#1083;&#1077;&#1078;&#1085;&#1086;&#1089;&#1090;&#1080;\&#1074;&#1086;&#1079;&#1100;&#1084;&#1080;%20&#1082;&#1086;&#1088;&#1080;&#1095;&#1085;&#1077;&#1074;&#1099;&#1081;%20&#1087;&#1077;&#1085;&#1072;&#1083;.wma" TargetMode="External"/><Relationship Id="rId11" Type="http://schemas.openxmlformats.org/officeDocument/2006/relationships/image" Target="../media/image10.png"/><Relationship Id="rId5" Type="http://schemas.openxmlformats.org/officeDocument/2006/relationships/audio" Target="file:///C:\Users\Tatyana\Documents\Downloads\&#1096;&#1082;&#1086;&#1083;&#1100;&#1085;&#1099;&#1077;%20&#1087;&#1088;&#1080;&#1085;&#1072;&#1076;&#1083;&#1077;&#1078;&#1085;&#1086;&#1089;&#1090;&#1080;\&#1074;&#1086;&#1079;&#1100;&#1084;&#1080;%20&#1089;&#1080;&#1085;&#1102;&#1102;%20&#1088;&#1091;&#1095;&#1082;&#1091;.wma" TargetMode="External"/><Relationship Id="rId10" Type="http://schemas.openxmlformats.org/officeDocument/2006/relationships/image" Target="../media/image9.png"/><Relationship Id="rId4" Type="http://schemas.openxmlformats.org/officeDocument/2006/relationships/audio" Target="file:///C:\Users\Tatyana\Documents\Downloads\&#1096;&#1082;&#1086;&#1083;&#1100;&#1085;&#1099;&#1077;%20&#1087;&#1088;&#1080;&#1085;&#1072;&#1076;&#1083;&#1077;&#1078;&#1085;&#1086;&#1089;&#1090;&#1080;\&#1074;&#1086;&#1079;&#1100;&#1084;&#1080;%20&#1079;&#1077;&#1083;.&#1082;&#1085;&#1080;&#1075;&#1091;.wma" TargetMode="External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221088"/>
            <a:ext cx="5637010" cy="882119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/>
              <a:t>Учитель МБОУ «</a:t>
            </a:r>
            <a:r>
              <a:rPr lang="ru-RU" sz="2800" dirty="0" err="1"/>
              <a:t>У</a:t>
            </a:r>
            <a:r>
              <a:rPr lang="ru-RU" sz="2800" dirty="0" err="1" smtClean="0"/>
              <a:t>чилинская</a:t>
            </a:r>
            <a:r>
              <a:rPr lang="ru-RU" sz="2800" dirty="0" smtClean="0"/>
              <a:t> ООШ» </a:t>
            </a:r>
            <a:r>
              <a:rPr lang="ru-RU" sz="2800" dirty="0" err="1" smtClean="0"/>
              <a:t>Асркого</a:t>
            </a:r>
            <a:r>
              <a:rPr lang="ru-RU" sz="2800" dirty="0" smtClean="0"/>
              <a:t> муниципального района Республики Татарстан</a:t>
            </a:r>
            <a:br>
              <a:rPr lang="ru-RU" sz="2800" dirty="0" smtClean="0"/>
            </a:br>
            <a:r>
              <a:rPr lang="ru-RU" sz="2800" dirty="0" err="1" smtClean="0"/>
              <a:t>Мухаметшина</a:t>
            </a:r>
            <a:r>
              <a:rPr lang="ru-RU" sz="2800" dirty="0" smtClean="0"/>
              <a:t> </a:t>
            </a:r>
            <a:r>
              <a:rPr lang="ru-RU" sz="2800" dirty="0" err="1" smtClean="0"/>
              <a:t>Гульназ</a:t>
            </a:r>
            <a:r>
              <a:rPr lang="ru-RU" sz="2800" dirty="0" smtClean="0"/>
              <a:t> </a:t>
            </a:r>
            <a:r>
              <a:rPr lang="ru-RU" sz="2800" dirty="0" err="1" smtClean="0"/>
              <a:t>Ильдусовна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Класс: 2 </a:t>
            </a:r>
            <a:br>
              <a:rPr lang="ru-RU" sz="2800" dirty="0" smtClean="0"/>
            </a:br>
            <a:r>
              <a:rPr lang="ru-RU" sz="2800" dirty="0" smtClean="0"/>
              <a:t>Тема: Повторение названий цвета и </a:t>
            </a:r>
            <a:r>
              <a:rPr lang="ru-RU" sz="2800" smtClean="0"/>
              <a:t>школьных </a:t>
            </a:r>
            <a:r>
              <a:rPr lang="ru-RU" sz="2800" smtClean="0"/>
              <a:t>принадлежностей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2013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4824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916832"/>
            <a:ext cx="1224136" cy="12241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188958" y="1909651"/>
            <a:ext cx="122413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68144" y="1909651"/>
            <a:ext cx="1224136" cy="12241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55976" y="2924944"/>
            <a:ext cx="86409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384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анимация\koshk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4678288" cy="643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анимация\pozitivnye-kartinki-5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6"/>
            <a:ext cx="3476625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53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анимация\krokodil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888432" cy="585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анимация\pozitivnye-kartinki-5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476625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56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анимация\lev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55208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анимация\pozitivnye-kartinki-5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92696"/>
            <a:ext cx="3476625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17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анимация\pticy-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08925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анимация\pozitivnye-kartinki-5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476625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60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анимация\rib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536504" cy="600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анимация\pozitivnye-kartinki-5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620688"/>
            <a:ext cx="2880320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53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351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48872" cy="6120680"/>
          </a:xfrm>
        </p:spPr>
        <p:txBody>
          <a:bodyPr/>
          <a:lstStyle/>
          <a:p>
            <a:pPr marL="0" indent="0" algn="l">
              <a:buNone/>
            </a:pPr>
            <a:r>
              <a:rPr lang="en-US" sz="2800" dirty="0" smtClean="0"/>
              <a:t>A                                                      k</a:t>
            </a:r>
            <a:br>
              <a:rPr lang="en-US" sz="2800" dirty="0" smtClean="0"/>
            </a:br>
            <a:r>
              <a:rPr lang="en-US" sz="2800" dirty="0" smtClean="0"/>
              <a:t>C                                                      g</a:t>
            </a:r>
            <a:br>
              <a:rPr lang="en-US" sz="2800" dirty="0" smtClean="0"/>
            </a:br>
            <a:r>
              <a:rPr lang="en-US" sz="2800" dirty="0" smtClean="0"/>
              <a:t>F                                                      e</a:t>
            </a:r>
            <a:br>
              <a:rPr lang="en-US" sz="2800" dirty="0" smtClean="0"/>
            </a:br>
            <a:r>
              <a:rPr lang="en-US" sz="2800" dirty="0" err="1" smtClean="0"/>
              <a:t>E</a:t>
            </a:r>
            <a:r>
              <a:rPr lang="en-US" sz="2800" dirty="0" smtClean="0"/>
              <a:t>                                                      c</a:t>
            </a:r>
            <a:br>
              <a:rPr lang="en-US" sz="2800" dirty="0" smtClean="0"/>
            </a:br>
            <a:r>
              <a:rPr lang="en-US" sz="2800" dirty="0" smtClean="0"/>
              <a:t>G                                                      l</a:t>
            </a:r>
            <a:br>
              <a:rPr lang="en-US" sz="2800" dirty="0" smtClean="0"/>
            </a:br>
            <a:r>
              <a:rPr lang="en-US" sz="2800" dirty="0" smtClean="0"/>
              <a:t>J                                                      i</a:t>
            </a:r>
            <a:br>
              <a:rPr lang="en-US" sz="2800" dirty="0" smtClean="0"/>
            </a:br>
            <a:r>
              <a:rPr lang="en-US" sz="2800" dirty="0" smtClean="0"/>
              <a:t>K                                                      d</a:t>
            </a:r>
            <a:br>
              <a:rPr lang="en-US" sz="2800" dirty="0" smtClean="0"/>
            </a:br>
            <a:r>
              <a:rPr lang="en-US" sz="2800" dirty="0" smtClean="0"/>
              <a:t>B                                                      </a:t>
            </a:r>
            <a:r>
              <a:rPr lang="en-US" sz="2800" dirty="0" err="1" smtClean="0"/>
              <a:t>b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D                                                      h</a:t>
            </a:r>
            <a:br>
              <a:rPr lang="en-US" sz="2800" dirty="0" smtClean="0"/>
            </a:br>
            <a:r>
              <a:rPr lang="en-US" sz="2800" dirty="0" smtClean="0"/>
              <a:t>N                                                      m</a:t>
            </a:r>
            <a:br>
              <a:rPr lang="en-US" sz="2800" dirty="0" smtClean="0"/>
            </a:br>
            <a:r>
              <a:rPr lang="en-US" sz="2800" dirty="0" err="1" smtClean="0"/>
              <a:t>M</a:t>
            </a:r>
            <a:r>
              <a:rPr lang="en-US" sz="2800" dirty="0" smtClean="0"/>
              <a:t>                                                      a</a:t>
            </a:r>
            <a:br>
              <a:rPr lang="en-US" sz="2800" dirty="0" smtClean="0"/>
            </a:br>
            <a:r>
              <a:rPr lang="en-US" sz="2800" dirty="0" smtClean="0"/>
              <a:t>H                                                      n</a:t>
            </a:r>
            <a:br>
              <a:rPr lang="en-US" sz="2800" dirty="0" smtClean="0"/>
            </a:br>
            <a:r>
              <a:rPr lang="en-US" sz="2800" dirty="0" smtClean="0"/>
              <a:t>I                                                        j</a:t>
            </a:r>
            <a:br>
              <a:rPr lang="en-US" sz="2800" dirty="0" smtClean="0"/>
            </a:br>
            <a:r>
              <a:rPr lang="en-US" sz="2800" dirty="0" smtClean="0"/>
              <a:t>L                                                       f</a:t>
            </a:r>
            <a:endParaRPr lang="ru-RU" sz="2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187624" y="692696"/>
            <a:ext cx="5904656" cy="42484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1187624" y="3645024"/>
            <a:ext cx="5904656" cy="720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187624" y="1124744"/>
            <a:ext cx="5760640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187624" y="1556792"/>
            <a:ext cx="5760640" cy="46805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1187624" y="1556792"/>
            <a:ext cx="5760640" cy="4320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259632" y="1268760"/>
            <a:ext cx="5688632" cy="11521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187624" y="2816932"/>
            <a:ext cx="5760640" cy="30603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259632" y="692696"/>
            <a:ext cx="5688632" cy="252028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1259632" y="3284984"/>
            <a:ext cx="5688632" cy="7920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1259632" y="4509120"/>
            <a:ext cx="5688632" cy="93610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1259632" y="4509120"/>
            <a:ext cx="5688632" cy="46805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1259632" y="4221088"/>
            <a:ext cx="5688632" cy="12241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1187624" y="2816932"/>
            <a:ext cx="5760640" cy="30603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187624" y="2420888"/>
            <a:ext cx="5760640" cy="38164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749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116632"/>
            <a:ext cx="7550224" cy="5398536"/>
          </a:xfrm>
        </p:spPr>
        <p:txBody>
          <a:bodyPr/>
          <a:lstStyle/>
          <a:p>
            <a:pPr marL="0" indent="0" algn="l">
              <a:buNone/>
            </a:pPr>
            <a:endParaRPr lang="ru-RU" dirty="0"/>
          </a:p>
        </p:txBody>
      </p:sp>
      <p:pic>
        <p:nvPicPr>
          <p:cNvPr id="12290" name="Picture 2" descr="C:\анимация\bukva2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96752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анимация\bukva3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288032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743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8748464" cy="56166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828092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THANK YOU FOR THE LESSON!</a:t>
            </a:r>
          </a:p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GOODBYE!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967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221088"/>
            <a:ext cx="5637010" cy="882119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7175351" cy="17931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анимация\03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278" y="836712"/>
            <a:ext cx="6496066" cy="495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539552" y="331572"/>
            <a:ext cx="2592288" cy="15852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[</a:t>
            </a:r>
            <a:r>
              <a:rPr lang="en-US" sz="5400" b="1" dirty="0" smtClean="0"/>
              <a:t>a:</a:t>
            </a:r>
            <a:r>
              <a:rPr lang="ru-RU" sz="5400" b="1" dirty="0" smtClean="0"/>
              <a:t>]</a:t>
            </a:r>
            <a:endParaRPr lang="ru-RU" sz="5400" b="1" dirty="0"/>
          </a:p>
        </p:txBody>
      </p:sp>
      <p:pic>
        <p:nvPicPr>
          <p:cNvPr id="2050" name="Picture 2" descr="C:\анимация\dis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63" y="2052788"/>
            <a:ext cx="2338751" cy="2806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3851920" y="331572"/>
            <a:ext cx="3384376" cy="172121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[</a:t>
            </a:r>
            <a:r>
              <a:rPr lang="en-US" sz="5400" b="1" dirty="0" smtClean="0"/>
              <a:t>I - i:</a:t>
            </a:r>
            <a:r>
              <a:rPr lang="ru-RU" sz="5400" b="1" dirty="0" smtClean="0"/>
              <a:t>]</a:t>
            </a:r>
            <a:endParaRPr lang="ru-RU" sz="5400" b="1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6634" y="1988840"/>
            <a:ext cx="3106347" cy="179316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880" indent="0" algn="ctr">
              <a:buNone/>
            </a:pPr>
            <a:r>
              <a:rPr lang="ru-RU" dirty="0" smtClean="0"/>
              <a:t>[</a:t>
            </a:r>
            <a:r>
              <a:rPr lang="en-US" dirty="0" smtClean="0"/>
              <a:t>d</a:t>
            </a:r>
            <a:r>
              <a:rPr lang="ru-RU" dirty="0" smtClean="0"/>
              <a:t>з</a:t>
            </a:r>
            <a:r>
              <a:rPr lang="en-US" dirty="0" smtClean="0"/>
              <a:t>:</a:t>
            </a:r>
            <a:r>
              <a:rPr lang="ru-RU" dirty="0" smtClean="0"/>
              <a:t>]</a:t>
            </a:r>
            <a:endParaRPr lang="ru-RU" dirty="0"/>
          </a:p>
        </p:txBody>
      </p:sp>
      <p:sp>
        <p:nvSpPr>
          <p:cNvPr id="13" name="Выноска-облако 12"/>
          <p:cNvSpPr/>
          <p:nvPr/>
        </p:nvSpPr>
        <p:spPr>
          <a:xfrm>
            <a:off x="143508" y="2204864"/>
            <a:ext cx="3384376" cy="176419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[</a:t>
            </a:r>
            <a:r>
              <a:rPr lang="en-US" sz="5400" b="1" dirty="0"/>
              <a:t>p</a:t>
            </a:r>
            <a:r>
              <a:rPr lang="ru-RU" sz="5400" b="1" dirty="0" smtClean="0"/>
              <a:t>]</a:t>
            </a:r>
            <a:endParaRPr lang="ru-RU" sz="5400" b="1" dirty="0"/>
          </a:p>
        </p:txBody>
      </p:sp>
      <p:sp>
        <p:nvSpPr>
          <p:cNvPr id="14" name="Выноска-облако 13"/>
          <p:cNvSpPr/>
          <p:nvPr/>
        </p:nvSpPr>
        <p:spPr>
          <a:xfrm>
            <a:off x="1439652" y="4773022"/>
            <a:ext cx="3384376" cy="165705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[</a:t>
            </a:r>
            <a:r>
              <a:rPr lang="en-US" sz="5400" b="1" dirty="0" err="1" smtClean="0"/>
              <a:t>ei</a:t>
            </a:r>
            <a:r>
              <a:rPr lang="ru-RU" sz="5400" b="1" dirty="0" smtClean="0"/>
              <a:t>]</a:t>
            </a:r>
            <a:endParaRPr lang="ru-RU" sz="5400" b="1" dirty="0"/>
          </a:p>
        </p:txBody>
      </p:sp>
      <p:sp>
        <p:nvSpPr>
          <p:cNvPr id="15" name="Выноска-облако 14"/>
          <p:cNvSpPr/>
          <p:nvPr/>
        </p:nvSpPr>
        <p:spPr>
          <a:xfrm>
            <a:off x="5740814" y="4773022"/>
            <a:ext cx="3384376" cy="1668335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[</a:t>
            </a:r>
            <a:r>
              <a:rPr lang="en-US" sz="5400" b="1" dirty="0"/>
              <a:t>w</a:t>
            </a:r>
            <a:r>
              <a:rPr lang="ru-RU" sz="5400" b="1" dirty="0" smtClean="0"/>
              <a:t>]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56219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920880" cy="2952328"/>
          </a:xfrm>
        </p:spPr>
        <p:txBody>
          <a:bodyPr/>
          <a:lstStyle/>
          <a:p>
            <a:pPr marL="0" indent="0" algn="l">
              <a:buNone/>
            </a:pPr>
            <a:r>
              <a:rPr lang="ru-RU" sz="7200" dirty="0" smtClean="0"/>
              <a:t>       </a:t>
            </a:r>
            <a:r>
              <a:rPr lang="en-US" sz="7200" dirty="0" smtClean="0"/>
              <a:t>Yes – </a:t>
            </a:r>
            <a:r>
              <a:rPr lang="tt-RU" sz="7200" dirty="0" smtClean="0"/>
              <a:t>Да</a:t>
            </a:r>
            <a:br>
              <a:rPr lang="tt-RU" sz="7200" dirty="0" smtClean="0"/>
            </a:br>
            <a:r>
              <a:rPr lang="tt-RU" sz="7200" dirty="0"/>
              <a:t/>
            </a:r>
            <a:br>
              <a:rPr lang="tt-RU" sz="7200" dirty="0"/>
            </a:br>
            <a:r>
              <a:rPr lang="tt-RU" sz="7200" dirty="0" smtClean="0"/>
              <a:t>       </a:t>
            </a:r>
            <a:r>
              <a:rPr lang="en-US" sz="7200" dirty="0" smtClean="0"/>
              <a:t>No -</a:t>
            </a:r>
            <a:r>
              <a:rPr lang="ru-RU" sz="7200" dirty="0" smtClean="0"/>
              <a:t> Нет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5741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36903" cy="5976664"/>
          </a:xfrm>
        </p:spPr>
        <p:txBody>
          <a:bodyPr/>
          <a:lstStyle/>
          <a:p>
            <a:pPr marL="0" indent="0" algn="just">
              <a:buNone/>
            </a:pPr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7200" u="sng" dirty="0" smtClean="0"/>
              <a:t>E-mail</a:t>
            </a:r>
            <a:br>
              <a:rPr lang="en-US" sz="7200" u="sng" dirty="0" smtClean="0"/>
            </a:br>
            <a:r>
              <a:rPr lang="en-US" u="sng" dirty="0"/>
              <a:t/>
            </a:r>
            <a:br>
              <a:rPr lang="en-US" u="sng" dirty="0"/>
            </a:br>
            <a:endParaRPr lang="ru-RU" u="sng" dirty="0"/>
          </a:p>
        </p:txBody>
      </p:sp>
      <p:pic>
        <p:nvPicPr>
          <p:cNvPr id="3074" name="Picture 2" descr="C:\анимация\mail2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496855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0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анимация\16.gif"/>
          <p:cNvPicPr>
            <a:picLocks noGrp="1" noChangeAspect="1" noChangeArrowheads="1" noCro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98" b="11998"/>
          <a:stretch>
            <a:fillRect/>
          </a:stretch>
        </p:blipFill>
        <p:spPr bwMode="auto">
          <a:xfrm>
            <a:off x="4499992" y="476672"/>
            <a:ext cx="4114800" cy="370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анимация\balloons2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692696"/>
            <a:ext cx="3895675" cy="460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79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02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8229600" cy="846138"/>
          </a:xfrm>
        </p:spPr>
        <p:txBody>
          <a:bodyPr/>
          <a:lstStyle/>
          <a:p>
            <a:pPr eaLnBrk="1" hangingPunct="1"/>
            <a:r>
              <a:rPr lang="ru-RU" smtClean="0"/>
              <a:t>Помоги Джиму собрать портфель</a:t>
            </a:r>
          </a:p>
        </p:txBody>
      </p:sp>
      <p:pic>
        <p:nvPicPr>
          <p:cNvPr id="5123" name="Содержимое 3" descr="IMG_0006.jpg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98" r="1073" b="-1018"/>
          <a:stretch>
            <a:fillRect/>
          </a:stretch>
        </p:blipFill>
        <p:spPr>
          <a:xfrm>
            <a:off x="1571625" y="1285875"/>
            <a:ext cx="6357938" cy="4476750"/>
          </a:xfrm>
        </p:spPr>
      </p:pic>
      <p:sp>
        <p:nvSpPr>
          <p:cNvPr id="5" name="Прямоугольник 4"/>
          <p:cNvSpPr/>
          <p:nvPr/>
        </p:nvSpPr>
        <p:spPr>
          <a:xfrm>
            <a:off x="1928794" y="5715016"/>
            <a:ext cx="51550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rial" charset="0"/>
              </a:rPr>
              <a:t>Take a red pencil.</a:t>
            </a:r>
            <a:endParaRPr lang="ru-RU" sz="5400" b="1" dirty="0">
              <a:ln w="11430"/>
              <a:gradFill>
                <a:gsLst>
                  <a:gs pos="0">
                    <a:srgbClr val="F79646">
                      <a:tint val="90000"/>
                      <a:satMod val="120000"/>
                    </a:srgbClr>
                  </a:gs>
                  <a:gs pos="25000">
                    <a:srgbClr val="F79646">
                      <a:tint val="93000"/>
                      <a:satMod val="120000"/>
                    </a:srgbClr>
                  </a:gs>
                  <a:gs pos="50000">
                    <a:srgbClr val="F79646">
                      <a:shade val="89000"/>
                      <a:satMod val="110000"/>
                    </a:srgbClr>
                  </a:gs>
                  <a:gs pos="75000">
                    <a:srgbClr val="F79646">
                      <a:tint val="93000"/>
                      <a:satMod val="120000"/>
                    </a:srgbClr>
                  </a:gs>
                  <a:gs pos="100000">
                    <a:srgbClr val="F79646">
                      <a:tint val="90000"/>
                      <a:satMod val="120000"/>
                    </a:srgb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6" name="возьми красный карандаш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714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возьми чёрную тетрадь.wma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000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возьми жёлтый ластик.wma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581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возьми зел.книгу.wma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14166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возьми синюю ручку.wma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716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возьми коричневый пенал.wma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63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56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36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60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2182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64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764705"/>
            <a:ext cx="7175351" cy="1512168"/>
          </a:xfrm>
        </p:spPr>
        <p:txBody>
          <a:bodyPr/>
          <a:lstStyle/>
          <a:p>
            <a:pPr marL="182880" indent="0">
              <a:buNone/>
            </a:pPr>
            <a:r>
              <a:rPr lang="en-US" sz="9600" dirty="0" smtClean="0"/>
              <a:t>B-I-N-G-O</a:t>
            </a:r>
            <a:endParaRPr lang="ru-RU" sz="9600" dirty="0"/>
          </a:p>
        </p:txBody>
      </p:sp>
      <p:pic>
        <p:nvPicPr>
          <p:cNvPr id="10242" name="Picture 2" descr="C:\анимация\dog1-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63" y="2819400"/>
            <a:ext cx="3269133" cy="3294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418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</TotalTime>
  <Words>60</Words>
  <Application>Microsoft Office PowerPoint</Application>
  <PresentationFormat>Экран (4:3)</PresentationFormat>
  <Paragraphs>19</Paragraphs>
  <Slides>19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Воздушный поток</vt:lpstr>
      <vt:lpstr>Тема Office</vt:lpstr>
      <vt:lpstr>Учитель МБОУ «Училинская ООШ» Асркого муниципального района Республики Татарстан Мухаметшина Гульназ Ильдусовна  Класс: 2  Тема: Повторение названий цвета и школьных принадлежностей    2013</vt:lpstr>
      <vt:lpstr>Презентация PowerPoint</vt:lpstr>
      <vt:lpstr>[dз:]</vt:lpstr>
      <vt:lpstr>       Yes – Да         No - Нет</vt:lpstr>
      <vt:lpstr> E-mail  </vt:lpstr>
      <vt:lpstr>Презентация PowerPoint</vt:lpstr>
      <vt:lpstr>Презентация PowerPoint</vt:lpstr>
      <vt:lpstr>Помоги Джиму собрать портфель</vt:lpstr>
      <vt:lpstr>B-I-N-G-O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A                                                      k C                                                      g F                                                      e E                                                      c G                                                      l J                                                      i K                                                      d B                                                      b D                                                      h N                                                      m M                                                      a H                                                      n I                                                        j L                                                       f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Гульназ</dc:creator>
  <cp:lastModifiedBy>Гульназ</cp:lastModifiedBy>
  <cp:revision>12</cp:revision>
  <dcterms:created xsi:type="dcterms:W3CDTF">2011-10-28T17:47:27Z</dcterms:created>
  <dcterms:modified xsi:type="dcterms:W3CDTF">2013-04-23T08:53:00Z</dcterms:modified>
</cp:coreProperties>
</file>