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11"/>
  </p:notesMasterIdLst>
  <p:sldIdLst>
    <p:sldId id="256" r:id="rId2"/>
    <p:sldId id="257" r:id="rId3"/>
    <p:sldId id="258" r:id="rId4"/>
    <p:sldId id="259" r:id="rId5"/>
    <p:sldId id="270" r:id="rId6"/>
    <p:sldId id="271" r:id="rId7"/>
    <p:sldId id="263" r:id="rId8"/>
    <p:sldId id="264" r:id="rId9"/>
    <p:sldId id="268"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03D654-54D8-4831-BED4-D7388ECEE16F}" type="datetimeFigureOut">
              <a:rPr lang="ru-RU" smtClean="0"/>
              <a:t>23.02.2013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373A3D-3D66-4408-84AC-180DF997CBEE}"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D9D47128-0847-4E31-B4AB-66BC188568B6}" type="datetimeFigureOut">
              <a:rPr lang="ru-RU" smtClean="0"/>
              <a:t>23.02.2013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6C028C7C-3F5F-46A5-A9CA-9900EB14BDDE}"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9D47128-0847-4E31-B4AB-66BC188568B6}" type="datetimeFigureOut">
              <a:rPr lang="ru-RU" smtClean="0"/>
              <a:t>23.02.2013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028C7C-3F5F-46A5-A9CA-9900EB14BDDE}"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9D47128-0847-4E31-B4AB-66BC188568B6}" type="datetimeFigureOut">
              <a:rPr lang="ru-RU" smtClean="0"/>
              <a:t>23.02.2013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028C7C-3F5F-46A5-A9CA-9900EB14BDDE}"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9D47128-0847-4E31-B4AB-66BC188568B6}" type="datetimeFigureOut">
              <a:rPr lang="ru-RU" smtClean="0"/>
              <a:t>23.02.2013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028C7C-3F5F-46A5-A9CA-9900EB14BDDE}"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D9D47128-0847-4E31-B4AB-66BC188568B6}" type="datetimeFigureOut">
              <a:rPr lang="ru-RU" smtClean="0"/>
              <a:t>23.02.2013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028C7C-3F5F-46A5-A9CA-9900EB14BDDE}"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9D47128-0847-4E31-B4AB-66BC188568B6}" type="datetimeFigureOut">
              <a:rPr lang="ru-RU" smtClean="0"/>
              <a:t>23.02.2013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C028C7C-3F5F-46A5-A9CA-9900EB14BDDE}"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D9D47128-0847-4E31-B4AB-66BC188568B6}" type="datetimeFigureOut">
              <a:rPr lang="ru-RU" smtClean="0"/>
              <a:t>23.02.2013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C028C7C-3F5F-46A5-A9CA-9900EB14BDDE}"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D9D47128-0847-4E31-B4AB-66BC188568B6}" type="datetimeFigureOut">
              <a:rPr lang="ru-RU" smtClean="0"/>
              <a:t>23.02.2013</a:t>
            </a:fld>
            <a:endParaRPr lang="ru-RU"/>
          </a:p>
        </p:txBody>
      </p:sp>
      <p:sp>
        <p:nvSpPr>
          <p:cNvPr id="8" name="Номер слайда 7"/>
          <p:cNvSpPr>
            <a:spLocks noGrp="1"/>
          </p:cNvSpPr>
          <p:nvPr>
            <p:ph type="sldNum" sz="quarter" idx="11"/>
          </p:nvPr>
        </p:nvSpPr>
        <p:spPr/>
        <p:txBody>
          <a:bodyPr/>
          <a:lstStyle/>
          <a:p>
            <a:fld id="{6C028C7C-3F5F-46A5-A9CA-9900EB14BDDE}" type="slidenum">
              <a:rPr lang="ru-RU" smtClean="0"/>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9D47128-0847-4E31-B4AB-66BC188568B6}" type="datetimeFigureOut">
              <a:rPr lang="ru-RU" smtClean="0"/>
              <a:t>23.02.2013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C028C7C-3F5F-46A5-A9CA-9900EB14BDDE}"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9D47128-0847-4E31-B4AB-66BC188568B6}" type="datetimeFigureOut">
              <a:rPr lang="ru-RU" smtClean="0"/>
              <a:t>23.02.2013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6C028C7C-3F5F-46A5-A9CA-9900EB14BDDE}"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D9D47128-0847-4E31-B4AB-66BC188568B6}" type="datetimeFigureOut">
              <a:rPr lang="ru-RU" smtClean="0"/>
              <a:t>23.02.2013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C028C7C-3F5F-46A5-A9CA-9900EB14BDDE}"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D9D47128-0847-4E31-B4AB-66BC188568B6}" type="datetimeFigureOut">
              <a:rPr lang="ru-RU" smtClean="0"/>
              <a:t>23.02.2013</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6C028C7C-3F5F-46A5-A9CA-9900EB14BDDE}"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2071678"/>
            <a:ext cx="7772400" cy="2643206"/>
          </a:xfrm>
        </p:spPr>
        <p:txBody>
          <a:bodyPr>
            <a:normAutofit/>
          </a:bodyPr>
          <a:lstStyle/>
          <a:p>
            <a:r>
              <a:rPr lang="en-US" sz="9600" dirty="0" smtClean="0"/>
              <a:t>CANADA</a:t>
            </a:r>
            <a:endParaRPr lang="ru-RU" sz="9600" dirty="0"/>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368412"/>
          </a:xfrm>
        </p:spPr>
        <p:txBody>
          <a:bodyPr>
            <a:noAutofit/>
          </a:bodyPr>
          <a:lstStyle/>
          <a:p>
            <a:r>
              <a:rPr lang="en-US" sz="2400" b="1" dirty="0" smtClean="0"/>
              <a:t>The Canada is situated in the north of American continent to the north from the USA.</a:t>
            </a:r>
            <a:br>
              <a:rPr lang="en-US" sz="2400" b="1" dirty="0" smtClean="0"/>
            </a:br>
            <a:r>
              <a:rPr lang="en-US" sz="2400" b="1" dirty="0" smtClean="0"/>
              <a:t>It is washed by the Pacific ocean in the west, the Arctic ocean in the north, the Baffin and Labrador seas and the Atlantic ocean in the east.</a:t>
            </a:r>
            <a:endParaRPr lang="ru-RU" sz="2400" b="1" dirty="0"/>
          </a:p>
        </p:txBody>
      </p:sp>
      <p:pic>
        <p:nvPicPr>
          <p:cNvPr id="6" name="Содержимое 5" descr="ris1.jpg"/>
          <p:cNvPicPr>
            <a:picLocks noGrp="1" noChangeAspect="1"/>
          </p:cNvPicPr>
          <p:nvPr>
            <p:ph idx="1"/>
          </p:nvPr>
        </p:nvPicPr>
        <p:blipFill>
          <a:blip r:embed="rId2"/>
          <a:stretch>
            <a:fillRect/>
          </a:stretch>
        </p:blipFill>
        <p:spPr>
          <a:xfrm>
            <a:off x="785786" y="2214554"/>
            <a:ext cx="6715172" cy="4104504"/>
          </a:xfrm>
          <a:prstGeom prst="rect">
            <a:avLst/>
          </a:prstGeom>
          <a:ln w="228600" cap="sq" cmpd="thickThin">
            <a:noFill/>
            <a:prstDash val="solid"/>
            <a:miter lim="800000"/>
          </a:ln>
          <a:effectLst>
            <a:glow rad="228600">
              <a:schemeClr val="accent2">
                <a:satMod val="175000"/>
                <a:alpha val="40000"/>
              </a:schemeClr>
            </a:glow>
            <a:outerShdw blurRad="44450" dist="27940" dir="5400000" algn="ctr">
              <a:srgbClr val="000000">
                <a:alpha val="32000"/>
              </a:srgbClr>
            </a:outerShdw>
          </a:effectLst>
        </p:spPr>
      </p:pic>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7467600" cy="857256"/>
          </a:xfrm>
        </p:spPr>
        <p:txBody>
          <a:bodyPr>
            <a:noAutofit/>
          </a:bodyPr>
          <a:lstStyle/>
          <a:p>
            <a:pPr algn="ctr"/>
            <a:r>
              <a:rPr lang="en-US" sz="3400" b="1" dirty="0" smtClean="0"/>
              <a:t>The symbol of Canada is a maple leave.</a:t>
            </a:r>
            <a:endParaRPr lang="ru-RU" sz="3400" b="1" dirty="0"/>
          </a:p>
        </p:txBody>
      </p:sp>
      <p:pic>
        <p:nvPicPr>
          <p:cNvPr id="4" name="Содержимое 3" descr="20100812_mb.jpg"/>
          <p:cNvPicPr>
            <a:picLocks noGrp="1" noChangeAspect="1"/>
          </p:cNvPicPr>
          <p:nvPr>
            <p:ph idx="1"/>
          </p:nvPr>
        </p:nvPicPr>
        <p:blipFill>
          <a:blip r:embed="rId2"/>
          <a:stretch>
            <a:fillRect/>
          </a:stretch>
        </p:blipFill>
        <p:spPr>
          <a:xfrm>
            <a:off x="1142976" y="1607210"/>
            <a:ext cx="6313558" cy="4740520"/>
          </a:xfrm>
          <a:prstGeom prst="rect">
            <a:avLst/>
          </a:prstGeom>
          <a:solidFill>
            <a:srgbClr val="FFFFFF">
              <a:shade val="85000"/>
            </a:srgbClr>
          </a:solidFill>
          <a:ln w="190500" cap="rnd">
            <a:solidFill>
              <a:srgbClr val="FFC000"/>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42852"/>
            <a:ext cx="9001156" cy="1143000"/>
          </a:xfrm>
        </p:spPr>
        <p:txBody>
          <a:bodyPr>
            <a:noAutofit/>
          </a:bodyPr>
          <a:lstStyle/>
          <a:p>
            <a:pPr algn="ctr"/>
            <a:r>
              <a:rPr lang="en-US" sz="2800" b="1" dirty="0" smtClean="0"/>
              <a:t>Canada </a:t>
            </a:r>
            <a:r>
              <a:rPr lang="en-US" sz="2800" b="1" dirty="0" smtClean="0"/>
              <a:t>consists of 10 provinces and territories</a:t>
            </a:r>
            <a:r>
              <a:rPr lang="en-US" sz="2800" b="1" dirty="0" smtClean="0"/>
              <a:t>.</a:t>
            </a:r>
            <a:r>
              <a:rPr lang="en-US" sz="28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n-US" sz="2800" b="1" dirty="0" smtClean="0"/>
              <a:t>The official language of Canada are both English and </a:t>
            </a:r>
            <a:r>
              <a:rPr lang="en-US" sz="2800" b="1" dirty="0" smtClean="0"/>
              <a:t>French. </a:t>
            </a:r>
            <a:endParaRPr lang="ru-RU" sz="2800" b="1" dirty="0" smtClean="0"/>
          </a:p>
        </p:txBody>
      </p:sp>
      <p:pic>
        <p:nvPicPr>
          <p:cNvPr id="4" name="Содержимое 3" descr="karta-provinciy-kanady-min.jpg"/>
          <p:cNvPicPr>
            <a:picLocks noGrp="1" noChangeAspect="1"/>
          </p:cNvPicPr>
          <p:nvPr>
            <p:ph idx="1"/>
          </p:nvPr>
        </p:nvPicPr>
        <p:blipFill>
          <a:blip r:embed="rId2"/>
          <a:stretch>
            <a:fillRect/>
          </a:stretch>
        </p:blipFill>
        <p:spPr>
          <a:xfrm>
            <a:off x="1214414" y="1500174"/>
            <a:ext cx="6239850" cy="5199875"/>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There are many lakes and rivers on the territory of </a:t>
            </a:r>
            <a:r>
              <a:rPr lang="en-US"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Canada.</a:t>
            </a:r>
            <a:endParaRPr lang="ru-RU" dirty="0"/>
          </a:p>
        </p:txBody>
      </p:sp>
      <p:sp>
        <p:nvSpPr>
          <p:cNvPr id="3" name="Текст 2"/>
          <p:cNvSpPr>
            <a:spLocks noGrp="1"/>
          </p:cNvSpPr>
          <p:nvPr>
            <p:ph type="body" idx="1"/>
          </p:nvPr>
        </p:nvSpPr>
        <p:spPr/>
        <p:txBody>
          <a:bodyPr/>
          <a:lstStyle/>
          <a:p>
            <a:pPr algn="ctr"/>
            <a:r>
              <a:rPr lang="en-US"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Bow</a:t>
            </a:r>
            <a:r>
              <a:rPr lang="en-US"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River and Castle </a:t>
            </a:r>
            <a:r>
              <a:rPr lang="en-US"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Mountain </a:t>
            </a:r>
            <a:endParaRPr lang="ru-RU" b="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Текст 3"/>
          <p:cNvSpPr>
            <a:spLocks noGrp="1"/>
          </p:cNvSpPr>
          <p:nvPr>
            <p:ph type="body" sz="half" idx="3"/>
          </p:nvPr>
        </p:nvSpPr>
        <p:spPr/>
        <p:txBody>
          <a:bodyPr/>
          <a:lstStyle/>
          <a:p>
            <a:pPr algn="ctr"/>
            <a:r>
              <a:rPr lang="en-US"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Mackenzie river</a:t>
            </a:r>
            <a:endParaRPr lang="ru-RU" b="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7" name="Содержимое 8" descr="bow-river-canada-nature-wallpaper-1360x768-1762.jpg"/>
          <p:cNvPicPr>
            <a:picLocks noGrp="1" noChangeAspect="1"/>
          </p:cNvPicPr>
          <p:nvPr>
            <p:ph sz="quarter" idx="2"/>
          </p:nvPr>
        </p:nvPicPr>
        <p:blipFill>
          <a:blip r:embed="rId2"/>
          <a:stretch>
            <a:fillRect/>
          </a:stretch>
        </p:blipFill>
        <p:spPr>
          <a:xfrm>
            <a:off x="500034" y="1857364"/>
            <a:ext cx="4040188" cy="3429024"/>
          </a:xfrm>
        </p:spPr>
      </p:pic>
      <p:pic>
        <p:nvPicPr>
          <p:cNvPr id="8" name="Содержимое 9" descr="mckenzie-river.jpg"/>
          <p:cNvPicPr>
            <a:picLocks noGrp="1" noChangeAspect="1"/>
          </p:cNvPicPr>
          <p:nvPr>
            <p:ph sz="quarter" idx="4"/>
          </p:nvPr>
        </p:nvPicPr>
        <p:blipFill>
          <a:blip r:embed="rId3"/>
          <a:stretch>
            <a:fillRect/>
          </a:stretch>
        </p:blipFill>
        <p:spPr>
          <a:xfrm>
            <a:off x="5214942" y="1553904"/>
            <a:ext cx="2901940" cy="3869254"/>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857224" y="5429264"/>
            <a:ext cx="6972320" cy="838200"/>
          </a:xfrm>
        </p:spPr>
        <p:txBody>
          <a:bodyPr/>
          <a:lstStyle/>
          <a:p>
            <a:pPr algn="ctr"/>
            <a:r>
              <a:rPr lang="en-US"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Horseshoe Lake, Jasper National Park</a:t>
            </a:r>
            <a:endParaRPr lang="ru-RU" b="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7" name="Содержимое 4" descr="i.jpg"/>
          <p:cNvPicPr>
            <a:picLocks noGrp="1" noChangeAspect="1"/>
          </p:cNvPicPr>
          <p:nvPr>
            <p:ph sz="quarter" idx="2"/>
          </p:nvPr>
        </p:nvPicPr>
        <p:blipFill>
          <a:blip r:embed="rId2"/>
          <a:stretch>
            <a:fillRect/>
          </a:stretch>
        </p:blipFill>
        <p:spPr>
          <a:xfrm>
            <a:off x="857224" y="571480"/>
            <a:ext cx="7048548" cy="4405342"/>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Niagara </a:t>
            </a:r>
            <a:r>
              <a:rPr lang="en-US"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Falls</a:t>
            </a:r>
            <a:endParaRPr lang="ru-RU" b="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5" name="Содержимое 4" descr="x_413fdb62.jpg"/>
          <p:cNvPicPr>
            <a:picLocks noGrp="1" noChangeAspect="1"/>
          </p:cNvPicPr>
          <p:nvPr>
            <p:ph sz="half" idx="1"/>
          </p:nvPr>
        </p:nvPicPr>
        <p:blipFill>
          <a:blip r:embed="rId2"/>
          <a:stretch>
            <a:fillRect/>
          </a:stretch>
        </p:blipFill>
        <p:spPr>
          <a:xfrm>
            <a:off x="142844" y="1643050"/>
            <a:ext cx="4198908" cy="3929090"/>
          </a:xfrm>
        </p:spPr>
      </p:pic>
      <p:pic>
        <p:nvPicPr>
          <p:cNvPr id="6" name="Содержимое 5" descr="i.jpg"/>
          <p:cNvPicPr>
            <a:picLocks noGrp="1" noChangeAspect="1"/>
          </p:cNvPicPr>
          <p:nvPr>
            <p:ph sz="half" idx="2"/>
          </p:nvPr>
        </p:nvPicPr>
        <p:blipFill>
          <a:blip r:embed="rId3"/>
          <a:stretch>
            <a:fillRect/>
          </a:stretch>
        </p:blipFill>
        <p:spPr>
          <a:xfrm>
            <a:off x="4500562" y="1643050"/>
            <a:ext cx="4429123" cy="3929090"/>
          </a:xfrm>
        </p:spPr>
      </p:pic>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i (1).jpg"/>
          <p:cNvPicPr>
            <a:picLocks noGrp="1" noChangeAspect="1"/>
          </p:cNvPicPr>
          <p:nvPr>
            <p:ph sz="half" idx="1"/>
          </p:nvPr>
        </p:nvPicPr>
        <p:blipFill>
          <a:blip r:embed="rId2"/>
          <a:stretch>
            <a:fillRect/>
          </a:stretch>
        </p:blipFill>
        <p:spPr>
          <a:xfrm>
            <a:off x="347228" y="214338"/>
            <a:ext cx="5092022" cy="3143224"/>
          </a:xfrm>
        </p:spPr>
      </p:pic>
      <p:pic>
        <p:nvPicPr>
          <p:cNvPr id="6" name="Содержимое 5" descr="i (2).jpg"/>
          <p:cNvPicPr>
            <a:picLocks noGrp="1" noChangeAspect="1"/>
          </p:cNvPicPr>
          <p:nvPr>
            <p:ph sz="half" idx="2"/>
          </p:nvPr>
        </p:nvPicPr>
        <p:blipFill>
          <a:blip r:embed="rId3"/>
          <a:stretch>
            <a:fillRect/>
          </a:stretch>
        </p:blipFill>
        <p:spPr>
          <a:xfrm>
            <a:off x="4000496" y="3571876"/>
            <a:ext cx="4929206" cy="3080754"/>
          </a:xfrm>
        </p:spPr>
      </p:pic>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cene3d>
            <a:camera prst="isometricOffAxis1Right"/>
            <a:lightRig rig="threePt" dir="t"/>
          </a:scene3d>
        </p:spPr>
        <p:txBody>
          <a:bodyPr>
            <a:normAutofit fontScale="90000"/>
          </a:bodyPr>
          <a:lstStyle/>
          <a:p>
            <a:r>
              <a:rPr lang="en-US" sz="3600" dirty="0" smtClean="0"/>
              <a:t> </a:t>
            </a:r>
            <a:r>
              <a:rPr lang="en-US" sz="4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The capital of Canada is Ottawa</a:t>
            </a:r>
            <a:endParaRPr lang="ru-RU" dirty="0"/>
          </a:p>
        </p:txBody>
      </p:sp>
      <p:pic>
        <p:nvPicPr>
          <p:cNvPr id="5" name="Содержимое 4" descr="ottawa_city.jpg"/>
          <p:cNvPicPr>
            <a:picLocks noGrp="1" noChangeAspect="1"/>
          </p:cNvPicPr>
          <p:nvPr>
            <p:ph sz="half" idx="1"/>
          </p:nvPr>
        </p:nvPicPr>
        <p:blipFill>
          <a:blip r:embed="rId2"/>
          <a:stretch>
            <a:fillRect/>
          </a:stretch>
        </p:blipFill>
        <p:spPr>
          <a:xfrm rot="824495">
            <a:off x="665003" y="2584683"/>
            <a:ext cx="3414746" cy="3500461"/>
          </a:xfrm>
        </p:spPr>
      </p:pic>
      <p:pic>
        <p:nvPicPr>
          <p:cNvPr id="6" name="Содержимое 5" descr="photo-41-ottawa-canada.jpg"/>
          <p:cNvPicPr>
            <a:picLocks noGrp="1" noChangeAspect="1"/>
          </p:cNvPicPr>
          <p:nvPr>
            <p:ph sz="half" idx="2"/>
          </p:nvPr>
        </p:nvPicPr>
        <p:blipFill>
          <a:blip r:embed="rId3"/>
          <a:stretch>
            <a:fillRect/>
          </a:stretch>
        </p:blipFill>
        <p:spPr>
          <a:xfrm rot="20589848">
            <a:off x="4770360" y="1328741"/>
            <a:ext cx="3759988" cy="3406088"/>
          </a:xfrm>
        </p:spPr>
      </p:pic>
    </p:spTree>
  </p:cSld>
  <p:clrMapOvr>
    <a:masterClrMapping/>
  </p:clrMapOvr>
  <p:transition>
    <p:fade thruBlk="1"/>
  </p:transition>
  <p:timing>
    <p:tnLst>
      <p:par>
        <p:cTn id="1" dur="indefinite" restart="never" nodeType="tmRoot"/>
      </p:par>
    </p:tnLst>
  </p:timing>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95</TotalTime>
  <Words>76</Words>
  <Application>Microsoft Office PowerPoint</Application>
  <PresentationFormat>Экран (4:3)</PresentationFormat>
  <Paragraphs>10</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Техническая</vt:lpstr>
      <vt:lpstr>CANADA</vt:lpstr>
      <vt:lpstr>The Canada is situated in the north of American continent to the north from the USA. It is washed by the Pacific ocean in the west, the Arctic ocean in the north, the Baffin and Labrador seas and the Atlantic ocean in the east.</vt:lpstr>
      <vt:lpstr>The symbol of Canada is a maple leave.</vt:lpstr>
      <vt:lpstr>Canada consists of 10 provinces and territories. The official language of Canada are both English and French. </vt:lpstr>
      <vt:lpstr>There are many lakes and rivers on the territory of Canada.</vt:lpstr>
      <vt:lpstr>Слайд 6</vt:lpstr>
      <vt:lpstr>Niagara Falls</vt:lpstr>
      <vt:lpstr>Слайд 8</vt:lpstr>
      <vt:lpstr> The capital of Canada is Ottawa</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CANADA</dc:title>
  <dc:creator>User</dc:creator>
  <cp:lastModifiedBy>User</cp:lastModifiedBy>
  <cp:revision>11</cp:revision>
  <dcterms:created xsi:type="dcterms:W3CDTF">2013-02-23T07:57:45Z</dcterms:created>
  <dcterms:modified xsi:type="dcterms:W3CDTF">2013-02-23T09:33:07Z</dcterms:modified>
</cp:coreProperties>
</file>