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708" r:id="rId4"/>
  </p:sldMasterIdLst>
  <p:notesMasterIdLst>
    <p:notesMasterId r:id="rId28"/>
  </p:notesMasterIdLst>
  <p:sldIdLst>
    <p:sldId id="272" r:id="rId5"/>
    <p:sldId id="274" r:id="rId6"/>
    <p:sldId id="275" r:id="rId7"/>
    <p:sldId id="257" r:id="rId8"/>
    <p:sldId id="277" r:id="rId9"/>
    <p:sldId id="280" r:id="rId10"/>
    <p:sldId id="281" r:id="rId11"/>
    <p:sldId id="282" r:id="rId12"/>
    <p:sldId id="284" r:id="rId13"/>
    <p:sldId id="286" r:id="rId14"/>
    <p:sldId id="287" r:id="rId15"/>
    <p:sldId id="288" r:id="rId16"/>
    <p:sldId id="289" r:id="rId17"/>
    <p:sldId id="285" r:id="rId18"/>
    <p:sldId id="290" r:id="rId19"/>
    <p:sldId id="292" r:id="rId20"/>
    <p:sldId id="291" r:id="rId21"/>
    <p:sldId id="295" r:id="rId22"/>
    <p:sldId id="256" r:id="rId23"/>
    <p:sldId id="293" r:id="rId24"/>
    <p:sldId id="298" r:id="rId25"/>
    <p:sldId id="299" r:id="rId26"/>
    <p:sldId id="29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99" d="100"/>
          <a:sy n="99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B493D-D1F4-499C-B87F-ECB26BDCFA0D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C22BDA-7ABE-44D3-821F-C024FC63740D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Четыре общих принципа Конвенции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5C878822-1EA8-4672-A605-69EA595280D3}" type="parTrans" cxnId="{DB408580-ADDC-4AA3-89B4-A34E3D97D193}">
      <dgm:prSet/>
      <dgm:spPr/>
      <dgm:t>
        <a:bodyPr/>
        <a:lstStyle/>
        <a:p>
          <a:endParaRPr lang="ru-RU"/>
        </a:p>
      </dgm:t>
    </dgm:pt>
    <dgm:pt modelId="{937D559A-83F9-4F0E-8349-9BDC196199F8}" type="sibTrans" cxnId="{DB408580-ADDC-4AA3-89B4-A34E3D97D193}">
      <dgm:prSet/>
      <dgm:spPr/>
      <dgm:t>
        <a:bodyPr/>
        <a:lstStyle/>
        <a:p>
          <a:endParaRPr lang="ru-RU"/>
        </a:p>
      </dgm:t>
    </dgm:pt>
    <dgm:pt modelId="{688D8370-AFD8-41EC-A9EE-E76DED9CBAF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err="1" smtClean="0"/>
            <a:t>Недискриминация</a:t>
          </a:r>
          <a:r>
            <a:rPr lang="ru-RU" b="1" dirty="0" smtClean="0"/>
            <a:t> статья 2</a:t>
          </a:r>
          <a:endParaRPr lang="ru-RU" b="1" dirty="0"/>
        </a:p>
      </dgm:t>
    </dgm:pt>
    <dgm:pt modelId="{E39A2C9A-BE02-47F5-97C5-5DFD69399301}" type="parTrans" cxnId="{C726CC09-2D6F-4FCF-A527-C2A920D59989}">
      <dgm:prSet/>
      <dgm:spPr/>
      <dgm:t>
        <a:bodyPr/>
        <a:lstStyle/>
        <a:p>
          <a:endParaRPr lang="ru-RU"/>
        </a:p>
      </dgm:t>
    </dgm:pt>
    <dgm:pt modelId="{1ED1405C-0939-4D2D-8CF3-AFCD6D727271}" type="sibTrans" cxnId="{C726CC09-2D6F-4FCF-A527-C2A920D59989}">
      <dgm:prSet/>
      <dgm:spPr/>
      <dgm:t>
        <a:bodyPr/>
        <a:lstStyle/>
        <a:p>
          <a:endParaRPr lang="ru-RU"/>
        </a:p>
      </dgm:t>
    </dgm:pt>
    <dgm:pt modelId="{9E859A16-A740-49CB-9227-B713CBF1D5B8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smtClean="0"/>
            <a:t>Право на жизнь, выживание и развитие             статья 6</a:t>
          </a:r>
          <a:endParaRPr lang="ru-RU" b="1" dirty="0"/>
        </a:p>
      </dgm:t>
    </dgm:pt>
    <dgm:pt modelId="{2CAC2145-A45E-465D-8092-B0F441947E4E}" type="parTrans" cxnId="{046DB52E-9E26-4730-8F4D-EB80B99BD456}">
      <dgm:prSet/>
      <dgm:spPr/>
      <dgm:t>
        <a:bodyPr/>
        <a:lstStyle/>
        <a:p>
          <a:endParaRPr lang="ru-RU"/>
        </a:p>
      </dgm:t>
    </dgm:pt>
    <dgm:pt modelId="{79C875EC-712A-41B1-9902-2F10AF40CEA7}" type="sibTrans" cxnId="{046DB52E-9E26-4730-8F4D-EB80B99BD456}">
      <dgm:prSet/>
      <dgm:spPr/>
      <dgm:t>
        <a:bodyPr/>
        <a:lstStyle/>
        <a:p>
          <a:endParaRPr lang="ru-RU"/>
        </a:p>
      </dgm:t>
    </dgm:pt>
    <dgm:pt modelId="{00D8FA89-F4A9-42EA-9BED-DFD601E0238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smtClean="0"/>
            <a:t>Взгляды ребенка статья 12</a:t>
          </a:r>
          <a:endParaRPr lang="ru-RU" b="1" dirty="0"/>
        </a:p>
      </dgm:t>
    </dgm:pt>
    <dgm:pt modelId="{1EAA9751-EE9D-46FB-8003-8B829D7D7F91}" type="parTrans" cxnId="{0314A2C6-C12B-406F-8AB4-AE4C829E6063}">
      <dgm:prSet/>
      <dgm:spPr/>
      <dgm:t>
        <a:bodyPr/>
        <a:lstStyle/>
        <a:p>
          <a:endParaRPr lang="ru-RU"/>
        </a:p>
      </dgm:t>
    </dgm:pt>
    <dgm:pt modelId="{B8899009-5009-4525-88C0-D566C424214A}" type="sibTrans" cxnId="{0314A2C6-C12B-406F-8AB4-AE4C829E6063}">
      <dgm:prSet/>
      <dgm:spPr/>
      <dgm:t>
        <a:bodyPr/>
        <a:lstStyle/>
        <a:p>
          <a:endParaRPr lang="ru-RU"/>
        </a:p>
      </dgm:t>
    </dgm:pt>
    <dgm:pt modelId="{E6F9C289-8981-42B2-8334-D5D0C5483228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smtClean="0"/>
            <a:t>Наилучшее обеспечение интересов ребенка статья 3</a:t>
          </a:r>
          <a:endParaRPr lang="ru-RU" b="1" dirty="0"/>
        </a:p>
      </dgm:t>
    </dgm:pt>
    <dgm:pt modelId="{856E0361-0B34-4D37-A421-82CB1AE4594D}" type="parTrans" cxnId="{8763B2CB-560A-4B23-93A4-FE494AE7D523}">
      <dgm:prSet/>
      <dgm:spPr/>
      <dgm:t>
        <a:bodyPr/>
        <a:lstStyle/>
        <a:p>
          <a:endParaRPr lang="ru-RU"/>
        </a:p>
      </dgm:t>
    </dgm:pt>
    <dgm:pt modelId="{67042B8B-EEAC-4CF7-A2CB-3E547038693C}" type="sibTrans" cxnId="{8763B2CB-560A-4B23-93A4-FE494AE7D523}">
      <dgm:prSet/>
      <dgm:spPr/>
      <dgm:t>
        <a:bodyPr/>
        <a:lstStyle/>
        <a:p>
          <a:endParaRPr lang="ru-RU"/>
        </a:p>
      </dgm:t>
    </dgm:pt>
    <dgm:pt modelId="{E6331AB2-DD23-472A-B0B7-C412D2DFB383}" type="pres">
      <dgm:prSet presAssocID="{419B493D-D1F4-499C-B87F-ECB26BDCFA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536A8B-29C5-4FDE-9F88-68B6FE067EDA}" type="pres">
      <dgm:prSet presAssocID="{38C22BDA-7ABE-44D3-821F-C024FC63740D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4E0F48A-14DD-47E0-B767-1CA50DDE30DA}" type="pres">
      <dgm:prSet presAssocID="{38C22BDA-7ABE-44D3-821F-C024FC63740D}" presName="rootComposite1" presStyleCnt="0"/>
      <dgm:spPr/>
      <dgm:t>
        <a:bodyPr/>
        <a:lstStyle/>
        <a:p>
          <a:endParaRPr lang="ru-RU"/>
        </a:p>
      </dgm:t>
    </dgm:pt>
    <dgm:pt modelId="{43FA1431-EF91-420B-9D5A-04E9D8A71730}" type="pres">
      <dgm:prSet presAssocID="{38C22BDA-7ABE-44D3-821F-C024FC63740D}" presName="rootText1" presStyleLbl="node0" presStyleIdx="0" presStyleCnt="1" custScaleX="375683" custLinFactY="-3469" custLinFactNeighborX="-210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FE83E4-F1AF-4801-8DCD-2F669A153418}" type="pres">
      <dgm:prSet presAssocID="{38C22BDA-7ABE-44D3-821F-C024FC63740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A8F401A-0F43-444B-A02B-2FE0FA6DB8EE}" type="pres">
      <dgm:prSet presAssocID="{38C22BDA-7ABE-44D3-821F-C024FC63740D}" presName="hierChild2" presStyleCnt="0"/>
      <dgm:spPr/>
      <dgm:t>
        <a:bodyPr/>
        <a:lstStyle/>
        <a:p>
          <a:endParaRPr lang="ru-RU"/>
        </a:p>
      </dgm:t>
    </dgm:pt>
    <dgm:pt modelId="{145A4C6C-97F7-4FA9-B771-72F4EB45A02C}" type="pres">
      <dgm:prSet presAssocID="{E39A2C9A-BE02-47F5-97C5-5DFD6939930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BB8D807-F485-4DBC-A012-8DE1D659E309}" type="pres">
      <dgm:prSet presAssocID="{688D8370-AFD8-41EC-A9EE-E76DED9CBAF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734C718-B739-4BD6-8B30-927DEF1524FB}" type="pres">
      <dgm:prSet presAssocID="{688D8370-AFD8-41EC-A9EE-E76DED9CBAF6}" presName="rootComposite" presStyleCnt="0"/>
      <dgm:spPr/>
      <dgm:t>
        <a:bodyPr/>
        <a:lstStyle/>
        <a:p>
          <a:endParaRPr lang="ru-RU"/>
        </a:p>
      </dgm:t>
    </dgm:pt>
    <dgm:pt modelId="{1642588B-12B2-422F-B107-0F033B6E87C3}" type="pres">
      <dgm:prSet presAssocID="{688D8370-AFD8-41EC-A9EE-E76DED9CBAF6}" presName="rootText" presStyleLbl="node2" presStyleIdx="0" presStyleCnt="4" custLinFactNeighborX="-240" custLinFactNeighborY="-89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04F1A-CC55-410F-9296-15E8266D0457}" type="pres">
      <dgm:prSet presAssocID="{688D8370-AFD8-41EC-A9EE-E76DED9CBAF6}" presName="rootConnector" presStyleLbl="node2" presStyleIdx="0" presStyleCnt="4"/>
      <dgm:spPr/>
      <dgm:t>
        <a:bodyPr/>
        <a:lstStyle/>
        <a:p>
          <a:endParaRPr lang="ru-RU"/>
        </a:p>
      </dgm:t>
    </dgm:pt>
    <dgm:pt modelId="{E4D0FA1D-76EF-4FE5-91FE-ED4BDE970B44}" type="pres">
      <dgm:prSet presAssocID="{688D8370-AFD8-41EC-A9EE-E76DED9CBAF6}" presName="hierChild4" presStyleCnt="0"/>
      <dgm:spPr/>
      <dgm:t>
        <a:bodyPr/>
        <a:lstStyle/>
        <a:p>
          <a:endParaRPr lang="ru-RU"/>
        </a:p>
      </dgm:t>
    </dgm:pt>
    <dgm:pt modelId="{516136C3-5C64-499F-AE09-1C7A0688F213}" type="pres">
      <dgm:prSet presAssocID="{688D8370-AFD8-41EC-A9EE-E76DED9CBAF6}" presName="hierChild5" presStyleCnt="0"/>
      <dgm:spPr/>
      <dgm:t>
        <a:bodyPr/>
        <a:lstStyle/>
        <a:p>
          <a:endParaRPr lang="ru-RU"/>
        </a:p>
      </dgm:t>
    </dgm:pt>
    <dgm:pt modelId="{B6951EE3-B650-4495-BDD0-0DA21F371958}" type="pres">
      <dgm:prSet presAssocID="{856E0361-0B34-4D37-A421-82CB1AE4594D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A6F095A-C6B1-428F-A624-BAC4DECB923E}" type="pres">
      <dgm:prSet presAssocID="{E6F9C289-8981-42B2-8334-D5D0C548322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A38856-6983-4218-9F20-24E7BF4AF963}" type="pres">
      <dgm:prSet presAssocID="{E6F9C289-8981-42B2-8334-D5D0C5483228}" presName="rootComposite" presStyleCnt="0"/>
      <dgm:spPr/>
      <dgm:t>
        <a:bodyPr/>
        <a:lstStyle/>
        <a:p>
          <a:endParaRPr lang="ru-RU"/>
        </a:p>
      </dgm:t>
    </dgm:pt>
    <dgm:pt modelId="{9BC1AD04-CA87-4FF9-A28A-D660C5604906}" type="pres">
      <dgm:prSet presAssocID="{E6F9C289-8981-42B2-8334-D5D0C5483228}" presName="rootText" presStyleLbl="node2" presStyleIdx="1" presStyleCnt="4" custLinFactNeighborX="-18666" custLinFactNeighborY="39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33B49E-1037-4070-8DE5-902197991B30}" type="pres">
      <dgm:prSet presAssocID="{E6F9C289-8981-42B2-8334-D5D0C5483228}" presName="rootConnector" presStyleLbl="node2" presStyleIdx="1" presStyleCnt="4"/>
      <dgm:spPr/>
      <dgm:t>
        <a:bodyPr/>
        <a:lstStyle/>
        <a:p>
          <a:endParaRPr lang="ru-RU"/>
        </a:p>
      </dgm:t>
    </dgm:pt>
    <dgm:pt modelId="{B94CE98F-B920-46FC-B3C8-B1D24FA73815}" type="pres">
      <dgm:prSet presAssocID="{E6F9C289-8981-42B2-8334-D5D0C5483228}" presName="hierChild4" presStyleCnt="0"/>
      <dgm:spPr/>
      <dgm:t>
        <a:bodyPr/>
        <a:lstStyle/>
        <a:p>
          <a:endParaRPr lang="ru-RU"/>
        </a:p>
      </dgm:t>
    </dgm:pt>
    <dgm:pt modelId="{EAEC6384-3CEE-4EE4-9705-7F97854B67C9}" type="pres">
      <dgm:prSet presAssocID="{E6F9C289-8981-42B2-8334-D5D0C5483228}" presName="hierChild5" presStyleCnt="0"/>
      <dgm:spPr/>
      <dgm:t>
        <a:bodyPr/>
        <a:lstStyle/>
        <a:p>
          <a:endParaRPr lang="ru-RU"/>
        </a:p>
      </dgm:t>
    </dgm:pt>
    <dgm:pt modelId="{53E39175-6495-4017-866D-4238D76F5902}" type="pres">
      <dgm:prSet presAssocID="{2CAC2145-A45E-465D-8092-B0F441947E4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2F89F658-CA83-45AE-AAFE-3398410357C3}" type="pres">
      <dgm:prSet presAssocID="{9E859A16-A740-49CB-9227-B713CBF1D5B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D6E324C-04AE-4937-9D3B-7E4147285ED4}" type="pres">
      <dgm:prSet presAssocID="{9E859A16-A740-49CB-9227-B713CBF1D5B8}" presName="rootComposite" presStyleCnt="0"/>
      <dgm:spPr/>
      <dgm:t>
        <a:bodyPr/>
        <a:lstStyle/>
        <a:p>
          <a:endParaRPr lang="ru-RU"/>
        </a:p>
      </dgm:t>
    </dgm:pt>
    <dgm:pt modelId="{2C915117-5F5D-4B5A-9A7A-ED5101F05A3E}" type="pres">
      <dgm:prSet presAssocID="{9E859A16-A740-49CB-9227-B713CBF1D5B8}" presName="rootText" presStyleLbl="node2" presStyleIdx="2" presStyleCnt="4" custLinFactNeighborX="16093" custLinFactNeighborY="39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50009B-BD30-4C86-B8F6-E5C239875ABB}" type="pres">
      <dgm:prSet presAssocID="{9E859A16-A740-49CB-9227-B713CBF1D5B8}" presName="rootConnector" presStyleLbl="node2" presStyleIdx="2" presStyleCnt="4"/>
      <dgm:spPr/>
      <dgm:t>
        <a:bodyPr/>
        <a:lstStyle/>
        <a:p>
          <a:endParaRPr lang="ru-RU"/>
        </a:p>
      </dgm:t>
    </dgm:pt>
    <dgm:pt modelId="{046AB881-D289-4A94-9424-3479ABBEF3DF}" type="pres">
      <dgm:prSet presAssocID="{9E859A16-A740-49CB-9227-B713CBF1D5B8}" presName="hierChild4" presStyleCnt="0"/>
      <dgm:spPr/>
      <dgm:t>
        <a:bodyPr/>
        <a:lstStyle/>
        <a:p>
          <a:endParaRPr lang="ru-RU"/>
        </a:p>
      </dgm:t>
    </dgm:pt>
    <dgm:pt modelId="{122C332A-7A64-4C48-9AA6-223FAA453DB3}" type="pres">
      <dgm:prSet presAssocID="{9E859A16-A740-49CB-9227-B713CBF1D5B8}" presName="hierChild5" presStyleCnt="0"/>
      <dgm:spPr/>
      <dgm:t>
        <a:bodyPr/>
        <a:lstStyle/>
        <a:p>
          <a:endParaRPr lang="ru-RU"/>
        </a:p>
      </dgm:t>
    </dgm:pt>
    <dgm:pt modelId="{1F650DB7-3251-4AE5-B52E-2EFACC8D87AC}" type="pres">
      <dgm:prSet presAssocID="{1EAA9751-EE9D-46FB-8003-8B829D7D7F91}" presName="Name37" presStyleLbl="parChTrans1D2" presStyleIdx="3" presStyleCnt="4"/>
      <dgm:spPr/>
      <dgm:t>
        <a:bodyPr/>
        <a:lstStyle/>
        <a:p>
          <a:endParaRPr lang="ru-RU"/>
        </a:p>
      </dgm:t>
    </dgm:pt>
    <dgm:pt modelId="{71C79077-C340-47DC-8C7F-27665B6531C1}" type="pres">
      <dgm:prSet presAssocID="{00D8FA89-F4A9-42EA-9BED-DFD601E0238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3C6C4C-A3EC-4D6D-910F-B3B48C5D34F0}" type="pres">
      <dgm:prSet presAssocID="{00D8FA89-F4A9-42EA-9BED-DFD601E02380}" presName="rootComposite" presStyleCnt="0"/>
      <dgm:spPr/>
      <dgm:t>
        <a:bodyPr/>
        <a:lstStyle/>
        <a:p>
          <a:endParaRPr lang="ru-RU"/>
        </a:p>
      </dgm:t>
    </dgm:pt>
    <dgm:pt modelId="{596934E7-266F-4A44-AEFA-4EE633FCD3FB}" type="pres">
      <dgm:prSet presAssocID="{00D8FA89-F4A9-42EA-9BED-DFD601E02380}" presName="rootText" presStyleLbl="node2" presStyleIdx="3" presStyleCnt="4" custLinFactNeighborX="-2334" custLinFactNeighborY="-89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97E91C-37EF-4860-91EA-53D17D392F5C}" type="pres">
      <dgm:prSet presAssocID="{00D8FA89-F4A9-42EA-9BED-DFD601E02380}" presName="rootConnector" presStyleLbl="node2" presStyleIdx="3" presStyleCnt="4"/>
      <dgm:spPr/>
      <dgm:t>
        <a:bodyPr/>
        <a:lstStyle/>
        <a:p>
          <a:endParaRPr lang="ru-RU"/>
        </a:p>
      </dgm:t>
    </dgm:pt>
    <dgm:pt modelId="{1796CF56-24DF-4C9F-A88F-DA402D2F09BB}" type="pres">
      <dgm:prSet presAssocID="{00D8FA89-F4A9-42EA-9BED-DFD601E02380}" presName="hierChild4" presStyleCnt="0"/>
      <dgm:spPr/>
      <dgm:t>
        <a:bodyPr/>
        <a:lstStyle/>
        <a:p>
          <a:endParaRPr lang="ru-RU"/>
        </a:p>
      </dgm:t>
    </dgm:pt>
    <dgm:pt modelId="{1153FB0D-D51D-40D0-A324-CF8663FA8FC4}" type="pres">
      <dgm:prSet presAssocID="{00D8FA89-F4A9-42EA-9BED-DFD601E02380}" presName="hierChild5" presStyleCnt="0"/>
      <dgm:spPr/>
      <dgm:t>
        <a:bodyPr/>
        <a:lstStyle/>
        <a:p>
          <a:endParaRPr lang="ru-RU"/>
        </a:p>
      </dgm:t>
    </dgm:pt>
    <dgm:pt modelId="{E47B6F9C-4D77-4B20-8A28-75841A37AD54}" type="pres">
      <dgm:prSet presAssocID="{38C22BDA-7ABE-44D3-821F-C024FC63740D}" presName="hierChild3" presStyleCnt="0"/>
      <dgm:spPr/>
      <dgm:t>
        <a:bodyPr/>
        <a:lstStyle/>
        <a:p>
          <a:endParaRPr lang="ru-RU"/>
        </a:p>
      </dgm:t>
    </dgm:pt>
  </dgm:ptLst>
  <dgm:cxnLst>
    <dgm:cxn modelId="{612850C0-76B6-4D5C-8B84-53576A9D5CB8}" type="presOf" srcId="{E6F9C289-8981-42B2-8334-D5D0C5483228}" destId="{9BC1AD04-CA87-4FF9-A28A-D660C5604906}" srcOrd="0" destOrd="0" presId="urn:microsoft.com/office/officeart/2005/8/layout/orgChart1"/>
    <dgm:cxn modelId="{D6BE93A0-7FE6-4D2E-BA94-75F050AA9919}" type="presOf" srcId="{E6F9C289-8981-42B2-8334-D5D0C5483228}" destId="{F033B49E-1037-4070-8DE5-902197991B30}" srcOrd="1" destOrd="0" presId="urn:microsoft.com/office/officeart/2005/8/layout/orgChart1"/>
    <dgm:cxn modelId="{8763B2CB-560A-4B23-93A4-FE494AE7D523}" srcId="{38C22BDA-7ABE-44D3-821F-C024FC63740D}" destId="{E6F9C289-8981-42B2-8334-D5D0C5483228}" srcOrd="1" destOrd="0" parTransId="{856E0361-0B34-4D37-A421-82CB1AE4594D}" sibTransId="{67042B8B-EEAC-4CF7-A2CB-3E547038693C}"/>
    <dgm:cxn modelId="{046DB52E-9E26-4730-8F4D-EB80B99BD456}" srcId="{38C22BDA-7ABE-44D3-821F-C024FC63740D}" destId="{9E859A16-A740-49CB-9227-B713CBF1D5B8}" srcOrd="2" destOrd="0" parTransId="{2CAC2145-A45E-465D-8092-B0F441947E4E}" sibTransId="{79C875EC-712A-41B1-9902-2F10AF40CEA7}"/>
    <dgm:cxn modelId="{E6718F3E-580A-4063-A0A7-208B7631B66C}" type="presOf" srcId="{E39A2C9A-BE02-47F5-97C5-5DFD69399301}" destId="{145A4C6C-97F7-4FA9-B771-72F4EB45A02C}" srcOrd="0" destOrd="0" presId="urn:microsoft.com/office/officeart/2005/8/layout/orgChart1"/>
    <dgm:cxn modelId="{0314A2C6-C12B-406F-8AB4-AE4C829E6063}" srcId="{38C22BDA-7ABE-44D3-821F-C024FC63740D}" destId="{00D8FA89-F4A9-42EA-9BED-DFD601E02380}" srcOrd="3" destOrd="0" parTransId="{1EAA9751-EE9D-46FB-8003-8B829D7D7F91}" sibTransId="{B8899009-5009-4525-88C0-D566C424214A}"/>
    <dgm:cxn modelId="{9F7A9426-761A-4AFE-BED8-92EFA3CF3004}" type="presOf" srcId="{2CAC2145-A45E-465D-8092-B0F441947E4E}" destId="{53E39175-6495-4017-866D-4238D76F5902}" srcOrd="0" destOrd="0" presId="urn:microsoft.com/office/officeart/2005/8/layout/orgChart1"/>
    <dgm:cxn modelId="{C1669314-2032-4AF1-ABE6-FCB960F0627D}" type="presOf" srcId="{688D8370-AFD8-41EC-A9EE-E76DED9CBAF6}" destId="{1642588B-12B2-422F-B107-0F033B6E87C3}" srcOrd="0" destOrd="0" presId="urn:microsoft.com/office/officeart/2005/8/layout/orgChart1"/>
    <dgm:cxn modelId="{62D0F1B2-7419-4364-941F-FC668647E346}" type="presOf" srcId="{38C22BDA-7ABE-44D3-821F-C024FC63740D}" destId="{7BFE83E4-F1AF-4801-8DCD-2F669A153418}" srcOrd="1" destOrd="0" presId="urn:microsoft.com/office/officeart/2005/8/layout/orgChart1"/>
    <dgm:cxn modelId="{87996EDD-E752-4CBA-A58F-2EC77FB90E0B}" type="presOf" srcId="{1EAA9751-EE9D-46FB-8003-8B829D7D7F91}" destId="{1F650DB7-3251-4AE5-B52E-2EFACC8D87AC}" srcOrd="0" destOrd="0" presId="urn:microsoft.com/office/officeart/2005/8/layout/orgChart1"/>
    <dgm:cxn modelId="{4ACDAFAA-E938-497F-9E33-A66BEF75E4A7}" type="presOf" srcId="{9E859A16-A740-49CB-9227-B713CBF1D5B8}" destId="{7850009B-BD30-4C86-B8F6-E5C239875ABB}" srcOrd="1" destOrd="0" presId="urn:microsoft.com/office/officeart/2005/8/layout/orgChart1"/>
    <dgm:cxn modelId="{051E1FB2-4001-418D-9112-FAA07E1388A3}" type="presOf" srcId="{9E859A16-A740-49CB-9227-B713CBF1D5B8}" destId="{2C915117-5F5D-4B5A-9A7A-ED5101F05A3E}" srcOrd="0" destOrd="0" presId="urn:microsoft.com/office/officeart/2005/8/layout/orgChart1"/>
    <dgm:cxn modelId="{56D82EAF-4D4E-452E-BE9C-86AADAC5DD33}" type="presOf" srcId="{419B493D-D1F4-499C-B87F-ECB26BDCFA0D}" destId="{E6331AB2-DD23-472A-B0B7-C412D2DFB383}" srcOrd="0" destOrd="0" presId="urn:microsoft.com/office/officeart/2005/8/layout/orgChart1"/>
    <dgm:cxn modelId="{013AEF7B-B464-4C49-8385-2A962D6C8D05}" type="presOf" srcId="{856E0361-0B34-4D37-A421-82CB1AE4594D}" destId="{B6951EE3-B650-4495-BDD0-0DA21F371958}" srcOrd="0" destOrd="0" presId="urn:microsoft.com/office/officeart/2005/8/layout/orgChart1"/>
    <dgm:cxn modelId="{B73832BF-AA61-4491-B07B-B0EF601BAB44}" type="presOf" srcId="{38C22BDA-7ABE-44D3-821F-C024FC63740D}" destId="{43FA1431-EF91-420B-9D5A-04E9D8A71730}" srcOrd="0" destOrd="0" presId="urn:microsoft.com/office/officeart/2005/8/layout/orgChart1"/>
    <dgm:cxn modelId="{E5679D18-C83F-4FEF-81A9-59EC28E74F69}" type="presOf" srcId="{688D8370-AFD8-41EC-A9EE-E76DED9CBAF6}" destId="{A8504F1A-CC55-410F-9296-15E8266D0457}" srcOrd="1" destOrd="0" presId="urn:microsoft.com/office/officeart/2005/8/layout/orgChart1"/>
    <dgm:cxn modelId="{C726CC09-2D6F-4FCF-A527-C2A920D59989}" srcId="{38C22BDA-7ABE-44D3-821F-C024FC63740D}" destId="{688D8370-AFD8-41EC-A9EE-E76DED9CBAF6}" srcOrd="0" destOrd="0" parTransId="{E39A2C9A-BE02-47F5-97C5-5DFD69399301}" sibTransId="{1ED1405C-0939-4D2D-8CF3-AFCD6D727271}"/>
    <dgm:cxn modelId="{A6C7C498-74B0-4DBA-8944-6AD324AE4776}" type="presOf" srcId="{00D8FA89-F4A9-42EA-9BED-DFD601E02380}" destId="{596934E7-266F-4A44-AEFA-4EE633FCD3FB}" srcOrd="0" destOrd="0" presId="urn:microsoft.com/office/officeart/2005/8/layout/orgChart1"/>
    <dgm:cxn modelId="{DB408580-ADDC-4AA3-89B4-A34E3D97D193}" srcId="{419B493D-D1F4-499C-B87F-ECB26BDCFA0D}" destId="{38C22BDA-7ABE-44D3-821F-C024FC63740D}" srcOrd="0" destOrd="0" parTransId="{5C878822-1EA8-4672-A605-69EA595280D3}" sibTransId="{937D559A-83F9-4F0E-8349-9BDC196199F8}"/>
    <dgm:cxn modelId="{71CC3E23-0029-4D44-A2F2-76E087F6614D}" type="presOf" srcId="{00D8FA89-F4A9-42EA-9BED-DFD601E02380}" destId="{EC97E91C-37EF-4860-91EA-53D17D392F5C}" srcOrd="1" destOrd="0" presId="urn:microsoft.com/office/officeart/2005/8/layout/orgChart1"/>
    <dgm:cxn modelId="{DBF56CAF-F61D-4772-A93B-1D3B7F192F50}" type="presParOf" srcId="{E6331AB2-DD23-472A-B0B7-C412D2DFB383}" destId="{9F536A8B-29C5-4FDE-9F88-68B6FE067EDA}" srcOrd="0" destOrd="0" presId="urn:microsoft.com/office/officeart/2005/8/layout/orgChart1"/>
    <dgm:cxn modelId="{FA0B1E9F-2A66-4E5E-B198-E410FA6AF3FA}" type="presParOf" srcId="{9F536A8B-29C5-4FDE-9F88-68B6FE067EDA}" destId="{C4E0F48A-14DD-47E0-B767-1CA50DDE30DA}" srcOrd="0" destOrd="0" presId="urn:microsoft.com/office/officeart/2005/8/layout/orgChart1"/>
    <dgm:cxn modelId="{93C5131F-766F-4A0A-81FB-3E19430CD1D7}" type="presParOf" srcId="{C4E0F48A-14DD-47E0-B767-1CA50DDE30DA}" destId="{43FA1431-EF91-420B-9D5A-04E9D8A71730}" srcOrd="0" destOrd="0" presId="urn:microsoft.com/office/officeart/2005/8/layout/orgChart1"/>
    <dgm:cxn modelId="{A2DF4C4F-5C00-4A8D-97B1-36BDB8A2781A}" type="presParOf" srcId="{C4E0F48A-14DD-47E0-B767-1CA50DDE30DA}" destId="{7BFE83E4-F1AF-4801-8DCD-2F669A153418}" srcOrd="1" destOrd="0" presId="urn:microsoft.com/office/officeart/2005/8/layout/orgChart1"/>
    <dgm:cxn modelId="{2AFB9A95-BDF7-487C-99C8-69D33A7C2BBD}" type="presParOf" srcId="{9F536A8B-29C5-4FDE-9F88-68B6FE067EDA}" destId="{FA8F401A-0F43-444B-A02B-2FE0FA6DB8EE}" srcOrd="1" destOrd="0" presId="urn:microsoft.com/office/officeart/2005/8/layout/orgChart1"/>
    <dgm:cxn modelId="{220F5E89-45C6-4786-ADE3-ED571BC3F2CF}" type="presParOf" srcId="{FA8F401A-0F43-444B-A02B-2FE0FA6DB8EE}" destId="{145A4C6C-97F7-4FA9-B771-72F4EB45A02C}" srcOrd="0" destOrd="0" presId="urn:microsoft.com/office/officeart/2005/8/layout/orgChart1"/>
    <dgm:cxn modelId="{81FB5570-F60B-44F2-8596-BBFFCBF73D4F}" type="presParOf" srcId="{FA8F401A-0F43-444B-A02B-2FE0FA6DB8EE}" destId="{FBB8D807-F485-4DBC-A012-8DE1D659E309}" srcOrd="1" destOrd="0" presId="urn:microsoft.com/office/officeart/2005/8/layout/orgChart1"/>
    <dgm:cxn modelId="{2F36820F-F0D4-41AD-8FFE-97B486F6215A}" type="presParOf" srcId="{FBB8D807-F485-4DBC-A012-8DE1D659E309}" destId="{4734C718-B739-4BD6-8B30-927DEF1524FB}" srcOrd="0" destOrd="0" presId="urn:microsoft.com/office/officeart/2005/8/layout/orgChart1"/>
    <dgm:cxn modelId="{9B5537CE-2B9F-4589-A95F-604AFEAA6D42}" type="presParOf" srcId="{4734C718-B739-4BD6-8B30-927DEF1524FB}" destId="{1642588B-12B2-422F-B107-0F033B6E87C3}" srcOrd="0" destOrd="0" presId="urn:microsoft.com/office/officeart/2005/8/layout/orgChart1"/>
    <dgm:cxn modelId="{17FA8B81-0E2A-497C-917E-9CA84FE0DD2C}" type="presParOf" srcId="{4734C718-B739-4BD6-8B30-927DEF1524FB}" destId="{A8504F1A-CC55-410F-9296-15E8266D0457}" srcOrd="1" destOrd="0" presId="urn:microsoft.com/office/officeart/2005/8/layout/orgChart1"/>
    <dgm:cxn modelId="{E8BB45C5-E856-4AFB-87FB-ED59EA94F19C}" type="presParOf" srcId="{FBB8D807-F485-4DBC-A012-8DE1D659E309}" destId="{E4D0FA1D-76EF-4FE5-91FE-ED4BDE970B44}" srcOrd="1" destOrd="0" presId="urn:microsoft.com/office/officeart/2005/8/layout/orgChart1"/>
    <dgm:cxn modelId="{43EBC79E-1112-4A83-89D0-DEFA9AB7321C}" type="presParOf" srcId="{FBB8D807-F485-4DBC-A012-8DE1D659E309}" destId="{516136C3-5C64-499F-AE09-1C7A0688F213}" srcOrd="2" destOrd="0" presId="urn:microsoft.com/office/officeart/2005/8/layout/orgChart1"/>
    <dgm:cxn modelId="{4811BFE0-4398-4750-8324-113386A408F7}" type="presParOf" srcId="{FA8F401A-0F43-444B-A02B-2FE0FA6DB8EE}" destId="{B6951EE3-B650-4495-BDD0-0DA21F371958}" srcOrd="2" destOrd="0" presId="urn:microsoft.com/office/officeart/2005/8/layout/orgChart1"/>
    <dgm:cxn modelId="{7F7A84BF-DE9E-407B-9207-F49440352969}" type="presParOf" srcId="{FA8F401A-0F43-444B-A02B-2FE0FA6DB8EE}" destId="{3A6F095A-C6B1-428F-A624-BAC4DECB923E}" srcOrd="3" destOrd="0" presId="urn:microsoft.com/office/officeart/2005/8/layout/orgChart1"/>
    <dgm:cxn modelId="{01EDADFF-9C82-47C3-952E-02AE61D2561C}" type="presParOf" srcId="{3A6F095A-C6B1-428F-A624-BAC4DECB923E}" destId="{83A38856-6983-4218-9F20-24E7BF4AF963}" srcOrd="0" destOrd="0" presId="urn:microsoft.com/office/officeart/2005/8/layout/orgChart1"/>
    <dgm:cxn modelId="{D3A493BE-F799-49FC-BCE2-53C5A0AA5F8D}" type="presParOf" srcId="{83A38856-6983-4218-9F20-24E7BF4AF963}" destId="{9BC1AD04-CA87-4FF9-A28A-D660C5604906}" srcOrd="0" destOrd="0" presId="urn:microsoft.com/office/officeart/2005/8/layout/orgChart1"/>
    <dgm:cxn modelId="{3751FB02-59E5-4D85-B861-0FF9EDA2F4C8}" type="presParOf" srcId="{83A38856-6983-4218-9F20-24E7BF4AF963}" destId="{F033B49E-1037-4070-8DE5-902197991B30}" srcOrd="1" destOrd="0" presId="urn:microsoft.com/office/officeart/2005/8/layout/orgChart1"/>
    <dgm:cxn modelId="{F530777E-64EF-4563-BA52-49C9040FBB7E}" type="presParOf" srcId="{3A6F095A-C6B1-428F-A624-BAC4DECB923E}" destId="{B94CE98F-B920-46FC-B3C8-B1D24FA73815}" srcOrd="1" destOrd="0" presId="urn:microsoft.com/office/officeart/2005/8/layout/orgChart1"/>
    <dgm:cxn modelId="{AD5D37F7-0280-4A5A-B808-FB52D0090675}" type="presParOf" srcId="{3A6F095A-C6B1-428F-A624-BAC4DECB923E}" destId="{EAEC6384-3CEE-4EE4-9705-7F97854B67C9}" srcOrd="2" destOrd="0" presId="urn:microsoft.com/office/officeart/2005/8/layout/orgChart1"/>
    <dgm:cxn modelId="{F455F565-99F6-4932-BC24-E96FB2F8F87E}" type="presParOf" srcId="{FA8F401A-0F43-444B-A02B-2FE0FA6DB8EE}" destId="{53E39175-6495-4017-866D-4238D76F5902}" srcOrd="4" destOrd="0" presId="urn:microsoft.com/office/officeart/2005/8/layout/orgChart1"/>
    <dgm:cxn modelId="{DD052620-B562-47E5-8B72-7968717FC9DB}" type="presParOf" srcId="{FA8F401A-0F43-444B-A02B-2FE0FA6DB8EE}" destId="{2F89F658-CA83-45AE-AAFE-3398410357C3}" srcOrd="5" destOrd="0" presId="urn:microsoft.com/office/officeart/2005/8/layout/orgChart1"/>
    <dgm:cxn modelId="{ADB3178E-A06E-45CF-9041-81B905FB9FD2}" type="presParOf" srcId="{2F89F658-CA83-45AE-AAFE-3398410357C3}" destId="{4D6E324C-04AE-4937-9D3B-7E4147285ED4}" srcOrd="0" destOrd="0" presId="urn:microsoft.com/office/officeart/2005/8/layout/orgChart1"/>
    <dgm:cxn modelId="{E36A95C3-E0E8-4B5F-A04E-7DDD2046CD4E}" type="presParOf" srcId="{4D6E324C-04AE-4937-9D3B-7E4147285ED4}" destId="{2C915117-5F5D-4B5A-9A7A-ED5101F05A3E}" srcOrd="0" destOrd="0" presId="urn:microsoft.com/office/officeart/2005/8/layout/orgChart1"/>
    <dgm:cxn modelId="{962B4D70-91A1-4017-9CF8-43CB83A28B56}" type="presParOf" srcId="{4D6E324C-04AE-4937-9D3B-7E4147285ED4}" destId="{7850009B-BD30-4C86-B8F6-E5C239875ABB}" srcOrd="1" destOrd="0" presId="urn:microsoft.com/office/officeart/2005/8/layout/orgChart1"/>
    <dgm:cxn modelId="{65C7E481-75A5-4A46-81DF-B4530EBD3B4F}" type="presParOf" srcId="{2F89F658-CA83-45AE-AAFE-3398410357C3}" destId="{046AB881-D289-4A94-9424-3479ABBEF3DF}" srcOrd="1" destOrd="0" presId="urn:microsoft.com/office/officeart/2005/8/layout/orgChart1"/>
    <dgm:cxn modelId="{CC760AD7-886E-4A36-865E-70D6BD5915D7}" type="presParOf" srcId="{2F89F658-CA83-45AE-AAFE-3398410357C3}" destId="{122C332A-7A64-4C48-9AA6-223FAA453DB3}" srcOrd="2" destOrd="0" presId="urn:microsoft.com/office/officeart/2005/8/layout/orgChart1"/>
    <dgm:cxn modelId="{FF2C3536-64E6-44E5-B343-9A587449E94D}" type="presParOf" srcId="{FA8F401A-0F43-444B-A02B-2FE0FA6DB8EE}" destId="{1F650DB7-3251-4AE5-B52E-2EFACC8D87AC}" srcOrd="6" destOrd="0" presId="urn:microsoft.com/office/officeart/2005/8/layout/orgChart1"/>
    <dgm:cxn modelId="{C2FF6BB4-1F4A-45EC-AD2E-746FA6C870F4}" type="presParOf" srcId="{FA8F401A-0F43-444B-A02B-2FE0FA6DB8EE}" destId="{71C79077-C340-47DC-8C7F-27665B6531C1}" srcOrd="7" destOrd="0" presId="urn:microsoft.com/office/officeart/2005/8/layout/orgChart1"/>
    <dgm:cxn modelId="{132529CF-90E6-4384-8FFD-7926ACA2F926}" type="presParOf" srcId="{71C79077-C340-47DC-8C7F-27665B6531C1}" destId="{8F3C6C4C-A3EC-4D6D-910F-B3B48C5D34F0}" srcOrd="0" destOrd="0" presId="urn:microsoft.com/office/officeart/2005/8/layout/orgChart1"/>
    <dgm:cxn modelId="{B8AE7DC0-3F56-4EEB-82AF-4D1226A6EB3B}" type="presParOf" srcId="{8F3C6C4C-A3EC-4D6D-910F-B3B48C5D34F0}" destId="{596934E7-266F-4A44-AEFA-4EE633FCD3FB}" srcOrd="0" destOrd="0" presId="urn:microsoft.com/office/officeart/2005/8/layout/orgChart1"/>
    <dgm:cxn modelId="{79173943-0D13-4485-88C4-D116D8EFA44D}" type="presParOf" srcId="{8F3C6C4C-A3EC-4D6D-910F-B3B48C5D34F0}" destId="{EC97E91C-37EF-4860-91EA-53D17D392F5C}" srcOrd="1" destOrd="0" presId="urn:microsoft.com/office/officeart/2005/8/layout/orgChart1"/>
    <dgm:cxn modelId="{E131A5AF-640E-49A5-8D24-222C17CF24C7}" type="presParOf" srcId="{71C79077-C340-47DC-8C7F-27665B6531C1}" destId="{1796CF56-24DF-4C9F-A88F-DA402D2F09BB}" srcOrd="1" destOrd="0" presId="urn:microsoft.com/office/officeart/2005/8/layout/orgChart1"/>
    <dgm:cxn modelId="{8D405E22-4C93-4919-A767-525747C98D57}" type="presParOf" srcId="{71C79077-C340-47DC-8C7F-27665B6531C1}" destId="{1153FB0D-D51D-40D0-A324-CF8663FA8FC4}" srcOrd="2" destOrd="0" presId="urn:microsoft.com/office/officeart/2005/8/layout/orgChart1"/>
    <dgm:cxn modelId="{74446218-E100-42FC-970E-4C5F71BA5D46}" type="presParOf" srcId="{9F536A8B-29C5-4FDE-9F88-68B6FE067EDA}" destId="{E47B6F9C-4D77-4B20-8A28-75841A37AD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50DB7-3251-4AE5-B52E-2EFACC8D87AC}">
      <dsp:nvSpPr>
        <dsp:cNvPr id="0" name=""/>
        <dsp:cNvSpPr/>
      </dsp:nvSpPr>
      <dsp:spPr>
        <a:xfrm>
          <a:off x="4318059" y="940218"/>
          <a:ext cx="3408760" cy="448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96"/>
              </a:lnTo>
              <a:lnTo>
                <a:pt x="3408760" y="251396"/>
              </a:lnTo>
              <a:lnTo>
                <a:pt x="3408760" y="4488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39175-6495-4017-866D-4238D76F5902}">
      <dsp:nvSpPr>
        <dsp:cNvPr id="0" name=""/>
        <dsp:cNvSpPr/>
      </dsp:nvSpPr>
      <dsp:spPr>
        <a:xfrm>
          <a:off x="4318059" y="940218"/>
          <a:ext cx="1479940" cy="1663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5838"/>
              </a:lnTo>
              <a:lnTo>
                <a:pt x="1479940" y="1465838"/>
              </a:lnTo>
              <a:lnTo>
                <a:pt x="1479940" y="1663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51EE3-B650-4495-BDD0-0DA21F371958}">
      <dsp:nvSpPr>
        <dsp:cNvPr id="0" name=""/>
        <dsp:cNvSpPr/>
      </dsp:nvSpPr>
      <dsp:spPr>
        <a:xfrm>
          <a:off x="2869051" y="940218"/>
          <a:ext cx="1449007" cy="1663284"/>
        </a:xfrm>
        <a:custGeom>
          <a:avLst/>
          <a:gdLst/>
          <a:ahLst/>
          <a:cxnLst/>
          <a:rect l="0" t="0" r="0" b="0"/>
          <a:pathLst>
            <a:path>
              <a:moveTo>
                <a:pt x="1449007" y="0"/>
              </a:moveTo>
              <a:lnTo>
                <a:pt x="1449007" y="1465838"/>
              </a:lnTo>
              <a:lnTo>
                <a:pt x="0" y="1465838"/>
              </a:lnTo>
              <a:lnTo>
                <a:pt x="0" y="1663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5A4C6C-97F7-4FA9-B771-72F4EB45A02C}">
      <dsp:nvSpPr>
        <dsp:cNvPr id="0" name=""/>
        <dsp:cNvSpPr/>
      </dsp:nvSpPr>
      <dsp:spPr>
        <a:xfrm>
          <a:off x="940218" y="940218"/>
          <a:ext cx="3377841" cy="448841"/>
        </a:xfrm>
        <a:custGeom>
          <a:avLst/>
          <a:gdLst/>
          <a:ahLst/>
          <a:cxnLst/>
          <a:rect l="0" t="0" r="0" b="0"/>
          <a:pathLst>
            <a:path>
              <a:moveTo>
                <a:pt x="3377841" y="0"/>
              </a:moveTo>
              <a:lnTo>
                <a:pt x="3377841" y="251396"/>
              </a:lnTo>
              <a:lnTo>
                <a:pt x="0" y="251396"/>
              </a:lnTo>
              <a:lnTo>
                <a:pt x="0" y="4488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FA1431-EF91-420B-9D5A-04E9D8A71730}">
      <dsp:nvSpPr>
        <dsp:cNvPr id="0" name=""/>
        <dsp:cNvSpPr/>
      </dsp:nvSpPr>
      <dsp:spPr>
        <a:xfrm>
          <a:off x="785820" y="0"/>
          <a:ext cx="7064479" cy="940218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Четыре общих принципа Конвенции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5820" y="0"/>
        <a:ext cx="7064479" cy="940218"/>
      </dsp:txXfrm>
    </dsp:sp>
    <dsp:sp modelId="{1642588B-12B2-422F-B107-0F033B6E87C3}">
      <dsp:nvSpPr>
        <dsp:cNvPr id="0" name=""/>
        <dsp:cNvSpPr/>
      </dsp:nvSpPr>
      <dsp:spPr>
        <a:xfrm>
          <a:off x="0" y="1389060"/>
          <a:ext cx="1880436" cy="940218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err="1" smtClean="0"/>
            <a:t>Недискриминация</a:t>
          </a:r>
          <a:r>
            <a:rPr lang="ru-RU" sz="1700" b="1" kern="1200" dirty="0" smtClean="0"/>
            <a:t> статья 2</a:t>
          </a:r>
          <a:endParaRPr lang="ru-RU" sz="1700" b="1" kern="1200" dirty="0"/>
        </a:p>
      </dsp:txBody>
      <dsp:txXfrm>
        <a:off x="0" y="1389060"/>
        <a:ext cx="1880436" cy="940218"/>
      </dsp:txXfrm>
    </dsp:sp>
    <dsp:sp modelId="{9BC1AD04-CA87-4FF9-A28A-D660C5604906}">
      <dsp:nvSpPr>
        <dsp:cNvPr id="0" name=""/>
        <dsp:cNvSpPr/>
      </dsp:nvSpPr>
      <dsp:spPr>
        <a:xfrm>
          <a:off x="1928833" y="2603502"/>
          <a:ext cx="1880436" cy="940218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Наилучшее обеспечение интересов ребенка статья 3</a:t>
          </a:r>
          <a:endParaRPr lang="ru-RU" sz="1700" b="1" kern="1200" dirty="0"/>
        </a:p>
      </dsp:txBody>
      <dsp:txXfrm>
        <a:off x="1928833" y="2603502"/>
        <a:ext cx="1880436" cy="940218"/>
      </dsp:txXfrm>
    </dsp:sp>
    <dsp:sp modelId="{2C915117-5F5D-4B5A-9A7A-ED5101F05A3E}">
      <dsp:nvSpPr>
        <dsp:cNvPr id="0" name=""/>
        <dsp:cNvSpPr/>
      </dsp:nvSpPr>
      <dsp:spPr>
        <a:xfrm>
          <a:off x="4857782" y="2603502"/>
          <a:ext cx="1880436" cy="940218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Право на жизнь, выживание и развитие             статья 6</a:t>
          </a:r>
          <a:endParaRPr lang="ru-RU" sz="1700" b="1" kern="1200" dirty="0"/>
        </a:p>
      </dsp:txBody>
      <dsp:txXfrm>
        <a:off x="4857782" y="2603502"/>
        <a:ext cx="1880436" cy="940218"/>
      </dsp:txXfrm>
    </dsp:sp>
    <dsp:sp modelId="{596934E7-266F-4A44-AEFA-4EE633FCD3FB}">
      <dsp:nvSpPr>
        <dsp:cNvPr id="0" name=""/>
        <dsp:cNvSpPr/>
      </dsp:nvSpPr>
      <dsp:spPr>
        <a:xfrm>
          <a:off x="6786602" y="1389060"/>
          <a:ext cx="1880436" cy="940218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Взгляды ребенка статья 12</a:t>
          </a:r>
          <a:endParaRPr lang="ru-RU" sz="1700" b="1" kern="1200" dirty="0"/>
        </a:p>
      </dsp:txBody>
      <dsp:txXfrm>
        <a:off x="6786602" y="1389060"/>
        <a:ext cx="1880436" cy="940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16F340-6FD1-4925-BE67-6CB00A966D1B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34CBD3-7D79-4DD2-8E62-A7654F711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1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1FD782-C73E-4353-B45F-92510849C68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1FD782-C73E-4353-B45F-92510849C68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5EE0A4-1F7E-4531-8F87-EF42D96EB4D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5EE0A4-1F7E-4531-8F87-EF42D96EB4D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5EE0A4-1F7E-4531-8F87-EF42D96EB4D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07E3AF-0D44-4EE8-BAA9-08D79B831C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28E97-C6FD-4430-AB72-405E46418D5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6FE5-7B91-4F18-8AE2-24698107D7B2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5FB43-CEA7-4ACE-B8B0-CBF006653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EF843-6422-4A62-8AD8-AD3D020151F3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E505D-E670-4927-A20A-6923C73C4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78C12-1588-4A35-ACFA-2C6DAFCDEE2B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9173-A022-4D3B-B525-1DAF6B4F3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176FE5-7B91-4F18-8AE2-24698107D7B2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5FB43-CEA7-4ACE-B8B0-CBF006653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53B3F-033B-4905-88A4-2B05D3EA0D4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20FAB-E3D5-4D34-A36C-42FBE34F72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0057DF-C945-4A2E-B176-6D3C4913DCA0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D21A0E67-63BF-4E6B-A59D-08CC4CEF3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38CF68-3975-40E3-B057-AD2DBD7C4F1A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5DEFE-2B41-45CC-AEE3-8EA4493BC9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7D355B-E3A5-48CB-8E38-FD6757F5D92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1BFB1-21AD-4BB9-8F29-392D5AFBC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38F617-C5BD-4936-8E41-E8429A375D4F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05192-AC7A-4BF0-880D-58B16E6DFB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552A6-3784-454D-8CD4-B23908358419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130BD-BF1D-4E15-8F35-21303FC74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1705E-A306-4AAF-9F44-23DAC4CCE67E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F93DE-50E8-46B0-AEC8-7EB929FEF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53B3F-033B-4905-88A4-2B05D3EA0D4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20FAB-E3D5-4D34-A36C-42FBE34F7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2304FD-B06E-48CD-A5CF-40D5E842679D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B31A6-3C0E-40EB-8240-D458232E61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EF843-6422-4A62-8AD8-AD3D020151F3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E505D-E670-4927-A20A-6923C73C4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78C12-1588-4A35-ACFA-2C6DAFCDEE2B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D9173-A022-4D3B-B525-1DAF6B4F31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176FE5-7B91-4F18-8AE2-24698107D7B2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5FB43-CEA7-4ACE-B8B0-CBF006653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53B3F-033B-4905-88A4-2B05D3EA0D4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20FAB-E3D5-4D34-A36C-42FBE34F72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0057DF-C945-4A2E-B176-6D3C4913DCA0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D21A0E67-63BF-4E6B-A59D-08CC4CEF3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38CF68-3975-40E3-B057-AD2DBD7C4F1A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5DEFE-2B41-45CC-AEE3-8EA4493BC9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7D355B-E3A5-48CB-8E38-FD6757F5D92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1BFB1-21AD-4BB9-8F29-392D5AFBC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38F617-C5BD-4936-8E41-E8429A375D4F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05192-AC7A-4BF0-880D-58B16E6DFB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552A6-3784-454D-8CD4-B23908358419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130BD-BF1D-4E15-8F35-21303FC74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057DF-C945-4A2E-B176-6D3C4913DCA0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A0E67-63BF-4E6B-A59D-08CC4CEF3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1705E-A306-4AAF-9F44-23DAC4CCE67E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F93DE-50E8-46B0-AEC8-7EB929FEF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2304FD-B06E-48CD-A5CF-40D5E842679D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B31A6-3C0E-40EB-8240-D458232E61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EF843-6422-4A62-8AD8-AD3D020151F3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E505D-E670-4927-A20A-6923C73C4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78C12-1588-4A35-ACFA-2C6DAFCDEE2B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D9173-A022-4D3B-B525-1DAF6B4F31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176FE5-7B91-4F18-8AE2-24698107D7B2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F55FB43-CEA7-4ACE-B8B0-CBF006653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53B3F-033B-4905-88A4-2B05D3EA0D4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9220FAB-E3D5-4D34-A36C-42FBE34F72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0057DF-C945-4A2E-B176-6D3C4913DCA0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A0E67-63BF-4E6B-A59D-08CC4CEF3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38CF68-3975-40E3-B057-AD2DBD7C4F1A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5DEFE-2B41-45CC-AEE3-8EA4493BC9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7D355B-E3A5-48CB-8E38-FD6757F5D92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4191BFB1-21AD-4BB9-8F29-392D5AFBC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38F617-C5BD-4936-8E41-E8429A375D4F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05192-AC7A-4BF0-880D-58B16E6DFB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8CF68-3975-40E3-B057-AD2DBD7C4F1A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DEFE-2B41-45CC-AEE3-8EA4493BC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552A6-3784-454D-8CD4-B23908358419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130BD-BF1D-4E15-8F35-21303FC74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1705E-A306-4AAF-9F44-23DAC4CCE67E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F93DE-50E8-46B0-AEC8-7EB929FEF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2304FD-B06E-48CD-A5CF-40D5E842679D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B31A6-3C0E-40EB-8240-D458232E61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EF843-6422-4A62-8AD8-AD3D020151F3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E505D-E670-4927-A20A-6923C73C4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78C12-1588-4A35-ACFA-2C6DAFCDEE2B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D9173-A022-4D3B-B525-1DAF6B4F31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D355B-E3A5-48CB-8E38-FD6757F5D92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BFB1-21AD-4BB9-8F29-392D5AFBC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8F617-C5BD-4936-8E41-E8429A375D4F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05192-AC7A-4BF0-880D-58B16E6DF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552A6-3784-454D-8CD4-B23908358419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130BD-BF1D-4E15-8F35-21303FC74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705E-A306-4AAF-9F44-23DAC4CCE67E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F93DE-50E8-46B0-AEC8-7EB929FEF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304FD-B06E-48CD-A5CF-40D5E842679D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B31A6-3C0E-40EB-8240-D458232E6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E640EC-AABF-413E-A079-79FFA4946F37}" type="datetimeFigureOut">
              <a:rPr lang="ru-RU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BC4D6B-6A09-416A-8AB3-0EDAC9CDF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5E640EC-AABF-413E-A079-79FFA4946F3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0BC4D6B-6A09-416A-8AB3-0EDAC9CDF3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5E640EC-AABF-413E-A079-79FFA4946F3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0BC4D6B-6A09-416A-8AB3-0EDAC9CDF3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5E640EC-AABF-413E-A079-79FFA4946F37}" type="datetimeFigureOut">
              <a:rPr lang="ru-RU" smtClean="0"/>
              <a:pPr>
                <a:defRPr/>
              </a:pPr>
              <a:t>23.04.2013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0BC4D6B-6A09-416A-8AB3-0EDAC9CDF3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1142984"/>
            <a:ext cx="6429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cap="all" dirty="0" smtClean="0">
                <a:ln/>
                <a:solidFill>
                  <a:schemeClr val="accent5">
                    <a:lumMod val="50000"/>
                  </a:scheme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Внеклассное занятие</a:t>
            </a:r>
          </a:p>
          <a:p>
            <a:pPr lvl="0" algn="ctr"/>
            <a:r>
              <a:rPr lang="ru-RU" sz="3200" b="1" cap="all" dirty="0" smtClean="0">
                <a:ln/>
                <a:solidFill>
                  <a:schemeClr val="accent5">
                    <a:lumMod val="50000"/>
                  </a:scheme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На тему:</a:t>
            </a:r>
            <a:endParaRPr lang="ru-RU" sz="3200" b="1" cap="all" dirty="0">
              <a:ln/>
              <a:solidFill>
                <a:schemeClr val="accent5">
                  <a:lumMod val="50000"/>
                </a:scheme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714620"/>
            <a:ext cx="7657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«Чтобы жить достойно».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Недискриминация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(статья 2)</a:t>
            </a:r>
          </a:p>
        </p:txBody>
      </p:sp>
      <p:pic>
        <p:nvPicPr>
          <p:cNvPr id="8194" name="Picture 2" descr="C:\Documents and Settings\Наталья\Мои документы\Мои рисунки\9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2928938"/>
            <a:ext cx="51435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63" y="1071563"/>
            <a:ext cx="8143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solidFill>
                  <a:srgbClr val="3E5D7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Дети не должны подвергаться какой-либо дискриминации по признаку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расы, цвета кожи, пола, языка, религии, политических или иных убеждений, национального, этнического или социального происхождения, имущественного положения, состояния здоровья и</a:t>
            </a:r>
          </a:p>
          <a:p>
            <a:pPr algn="just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обстоятельств рождения ребенка, его родителей или законных опекунов или каких-либо иных обстоятельств".</a:t>
            </a:r>
          </a:p>
        </p:txBody>
      </p:sp>
      <p:pic>
        <p:nvPicPr>
          <p:cNvPr id="13317" name="Picture 6" descr="H:\МАМА\АНИМАШКИ\7de2f52d7e092eb3600c2b41a224e24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429000"/>
            <a:ext cx="10715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H:\МАМА\АНИМАШКИ\62360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3143250"/>
            <a:ext cx="10509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Наилучшее обеспечение интересов ребенка (статья 3)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1428736"/>
            <a:ext cx="8429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solidFill>
                  <a:srgbClr val="3E5D7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 всех решениях или действиях, которые затрагивают ребенка или детей как группу, в первую очередь необходимо учитывать наилучшие интересы ребенка. Это остается справедливым, независимо от того, принимаются ли решения правительственными, административными или судебными властями, либо семьями.</a:t>
            </a:r>
          </a:p>
        </p:txBody>
      </p:sp>
      <p:pic>
        <p:nvPicPr>
          <p:cNvPr id="7170" name="Picture 2" descr="C:\Documents and Settings\Наталья\Мои документы\Мои рисунки\35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3157560"/>
            <a:ext cx="52387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38"/>
            <a:ext cx="857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500062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4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28612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328612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4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414337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4" descr="H:\МАМА\Для сайта\gif_animated\0021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5214938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жизнь, выживание и развитие (статья 6)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50" y="1428750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solidFill>
                  <a:srgbClr val="3E5D7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Дети имеют право на выживание и всестороннее развитие, включая физическое, эмоциональное, психосоциальное, познавательное социальное и культурное.</a:t>
            </a:r>
          </a:p>
        </p:txBody>
      </p:sp>
      <p:pic>
        <p:nvPicPr>
          <p:cNvPr id="6146" name="Picture 2" descr="C:\Documents and Settings\Наталья\Мои документы\Мои рисунки\pic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286000"/>
            <a:ext cx="3000375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 descr="H:\МАМА\АНИМАШКИ\6f95c142022010aff6af7f0ca516600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357688"/>
            <a:ext cx="1928813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000372"/>
            <a:ext cx="3357563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Взгляды ребёнка (статья 12)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50" y="1357313"/>
            <a:ext cx="8429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solidFill>
                  <a:srgbClr val="3E5D7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Детям необходимо давать возможность участвовать в решении всех вопросов, касающихся их жизни, и обеспечивать свободу выражения их мнений. Они имеют право на то, чтобы к их мнению прислушивались и самым серьезным образом принимали его во внимание.</a:t>
            </a:r>
          </a:p>
        </p:txBody>
      </p:sp>
      <p:pic>
        <p:nvPicPr>
          <p:cNvPr id="5122" name="Picture 2" descr="C:\Documents and Settings\Наталья\Мои документы\Мои рисунки\centerimg_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928938"/>
            <a:ext cx="69627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143372" y="1571612"/>
            <a:ext cx="47863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Каждый ребенок имеет право на имя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гражданство при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рождении, а также право знать своих родителей и рассчитывать на их заботу</a:t>
            </a:r>
            <a:endParaRPr lang="ru-RU" sz="3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5" name="Заголовок 3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676275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Статья 7</a:t>
            </a:r>
          </a:p>
        </p:txBody>
      </p:sp>
      <p:pic>
        <p:nvPicPr>
          <p:cNvPr id="1027" name="Picture 3" descr="C:\Documents and Settings\школа\Мои документы\Загрузки\сем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3726038" cy="5000646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000108"/>
            <a:ext cx="9144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–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правила, по которым живут люди.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Эти правила определяют отношения людей в обществе.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000108"/>
            <a:ext cx="9144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Обязанности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–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круг действий, 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озложенных на кого-то и обязательных для выполнения.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2876" y="571480"/>
            <a:ext cx="8572528" cy="628654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285728"/>
            <a:ext cx="8623194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rgbClr val="FF0000"/>
                </a:solidFill>
              </a:rPr>
              <a:t>Обязанности учащихся: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 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45" y="1636835"/>
            <a:ext cx="857249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Уважать права, честь и достоинство всех учащихся.</a:t>
            </a:r>
          </a:p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Прилежно учиться.</a:t>
            </a:r>
          </a:p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Иметь аккуратный вид.</a:t>
            </a:r>
          </a:p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Соблюдать правила техники безопасности.</a:t>
            </a:r>
          </a:p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Беречь школьное имущество.</a:t>
            </a:r>
          </a:p>
          <a:p>
            <a:pPr marL="742950" indent="-742950">
              <a:buAutoNum type="arabicPeriod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Придерживаться общепринятых правил поведения.</a:t>
            </a:r>
          </a:p>
          <a:p>
            <a:pPr marL="742950" indent="-742950" algn="ctr">
              <a:buAutoNum type="arabicPeriod"/>
            </a:pP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smtClean="0">
                <a:solidFill>
                  <a:srgbClr val="C00000"/>
                </a:solidFill>
              </a:rPr>
              <a:t>Кто же такой гражданин сегодня в нашей стране?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" pitchFamily="2" charset="2"/>
              <a:buChar char="Ø"/>
            </a:pPr>
            <a:r>
              <a:rPr lang="ru-RU" sz="4400" smtClean="0"/>
              <a:t>    Это человек, имеющий права и обязанности, соблюдающий закон и отвечающий за свои поступки.</a:t>
            </a:r>
          </a:p>
        </p:txBody>
      </p:sp>
      <p:pic>
        <p:nvPicPr>
          <p:cNvPr id="1026" name="Picture 2" descr="K:\Картинки\гражданство\d4dce0d7e1c551737c07a648f5a0ae1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357826"/>
            <a:ext cx="1742372" cy="128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7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2613" y="5010150"/>
            <a:ext cx="5499100" cy="173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2068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Цели: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28736"/>
            <a:ext cx="9144000" cy="54292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     Обобщить</a:t>
            </a:r>
            <a:r>
              <a:rPr lang="ru-RU" sz="5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знания о личных правах ребёнка;</a:t>
            </a:r>
          </a:p>
          <a:p>
            <a:pPr>
              <a:buFont typeface="Arial" pitchFamily="34" charset="0"/>
              <a:buChar char="•"/>
            </a:pPr>
            <a:r>
              <a:rPr lang="ru-RU" sz="40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    Формировать положительное  отношение к правам других;</a:t>
            </a:r>
          </a:p>
          <a:p>
            <a:pPr>
              <a:buFont typeface="Arial" pitchFamily="34" charset="0"/>
              <a:buChar char="•"/>
            </a:pPr>
            <a:r>
              <a:rPr lang="ru-RU" sz="40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   способствовать формированию правовой культуры учащихся.</a:t>
            </a:r>
            <a:endParaRPr lang="ru-RU" sz="40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5937" y="571480"/>
            <a:ext cx="7664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Права и обязанности.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4067" y="2967335"/>
            <a:ext cx="9252148" cy="187743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rgbClr val="FF0000"/>
                </a:solidFill>
              </a:rPr>
              <a:t>ЦЕЛЬ:</a:t>
            </a:r>
          </a:p>
          <a:p>
            <a:pPr algn="ctr"/>
            <a:r>
              <a:rPr lang="ru-RU" sz="4400" b="1" dirty="0" smtClean="0">
                <a:ln/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НАУЧИТЬСЯ РАЗЛИЧАТЬ ПРАВА И ОБЯЗАННОСТИ</a:t>
            </a:r>
            <a:endParaRPr lang="ru-RU" sz="2800" b="1" cap="none" spc="0" dirty="0">
              <a:ln/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3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830771"/>
              </a:avLst>
            </a:prstTxWarp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Права и обязанности</a:t>
            </a:r>
            <a:r>
              <a:rPr lang="en-US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учащихся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1285860"/>
            <a:ext cx="3143272" cy="50006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32" y="1285860"/>
            <a:ext cx="3143272" cy="50006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285860"/>
            <a:ext cx="112158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Права</a:t>
            </a:r>
            <a:endParaRPr lang="ru-RU" sz="2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285860"/>
            <a:ext cx="2176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Обязанности</a:t>
            </a:r>
            <a:endParaRPr lang="ru-RU" sz="2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139644" y="192880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/>
              <a:t>Бесплатное образование</a:t>
            </a:r>
            <a:endParaRPr lang="ru-RU" sz="1300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0" y="4941168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Удобное рабочее место</a:t>
            </a:r>
            <a:endParaRPr lang="ru-RU" sz="1400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6228184" y="2535818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Уважать мнение всех уч-ся и учителей</a:t>
            </a:r>
            <a:endParaRPr lang="ru-RU" sz="1400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6357950" y="3947944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Активность в приобретении знаний</a:t>
            </a:r>
            <a:endParaRPr lang="ru-RU" sz="1400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7582367" y="4714884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Посещать школу в предназначенное для этого время</a:t>
            </a:r>
            <a:endParaRPr lang="ru-RU" sz="1400" dirty="0"/>
          </a:p>
        </p:txBody>
      </p:sp>
      <p:sp>
        <p:nvSpPr>
          <p:cNvPr id="12" name="Шестиугольник 11"/>
          <p:cNvSpPr/>
          <p:nvPr/>
        </p:nvSpPr>
        <p:spPr>
          <a:xfrm>
            <a:off x="139644" y="3450527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Защита личной собственности</a:t>
            </a:r>
            <a:endParaRPr lang="ru-RU" sz="1200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1357290" y="2736147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Посещение школьных мероприятий</a:t>
            </a:r>
            <a:endParaRPr lang="ru-RU" sz="1400" dirty="0"/>
          </a:p>
        </p:txBody>
      </p:sp>
      <p:sp>
        <p:nvSpPr>
          <p:cNvPr id="14" name="Шестиугольник 13"/>
          <p:cNvSpPr/>
          <p:nvPr/>
        </p:nvSpPr>
        <p:spPr>
          <a:xfrm>
            <a:off x="5076056" y="3450013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Не пропускать занятия без уважительных причин</a:t>
            </a:r>
            <a:endParaRPr lang="ru-RU" sz="1400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6357950" y="5376704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Вести себя корректно на переменах и уроках</a:t>
            </a:r>
            <a:endParaRPr lang="ru-RU" sz="1400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7582367" y="3250198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Соблюдать ПДД и ППБ. А также технику безопасности</a:t>
            </a:r>
            <a:endParaRPr lang="ru-RU" sz="1400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7462681" y="1821438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Беречь школьное имущество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3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830771"/>
              </a:avLst>
            </a:prstTxWarp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Права и обязанности</a:t>
            </a:r>
            <a:r>
              <a:rPr lang="en-US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учащихся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1285860"/>
            <a:ext cx="3143272" cy="50006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32" y="1285860"/>
            <a:ext cx="3143272" cy="50006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285860"/>
            <a:ext cx="112158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Права</a:t>
            </a:r>
            <a:endParaRPr lang="ru-RU" sz="2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285860"/>
            <a:ext cx="2176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Обязанности</a:t>
            </a:r>
            <a:endParaRPr lang="ru-RU" sz="2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285720" y="192880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/>
              <a:t>Бесплатное образование</a:t>
            </a:r>
            <a:endParaRPr lang="ru-RU" sz="1300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1500166" y="264318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Удобное рабочее место</a:t>
            </a:r>
            <a:endParaRPr lang="ru-RU" sz="1400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6500826" y="264318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Уважать мнение всех уч-ся и учителей</a:t>
            </a:r>
            <a:endParaRPr lang="ru-RU" sz="1400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5286380" y="2000240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Активность в приобретении знаний</a:t>
            </a:r>
            <a:endParaRPr lang="ru-RU" sz="1400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6572264" y="5429240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Посещать школу в предназначенное для этого время</a:t>
            </a:r>
            <a:endParaRPr lang="ru-RU" sz="1400" dirty="0"/>
          </a:p>
        </p:txBody>
      </p:sp>
      <p:sp>
        <p:nvSpPr>
          <p:cNvPr id="12" name="Шестиугольник 11"/>
          <p:cNvSpPr/>
          <p:nvPr/>
        </p:nvSpPr>
        <p:spPr>
          <a:xfrm>
            <a:off x="285720" y="335756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Защита личной собственности</a:t>
            </a:r>
            <a:endParaRPr lang="ru-RU" sz="1200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1500166" y="407194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Посещение школьных мероприятий</a:t>
            </a:r>
            <a:endParaRPr lang="ru-RU" sz="1400" dirty="0"/>
          </a:p>
        </p:txBody>
      </p:sp>
      <p:sp>
        <p:nvSpPr>
          <p:cNvPr id="14" name="Шестиугольник 13"/>
          <p:cNvSpPr/>
          <p:nvPr/>
        </p:nvSpPr>
        <p:spPr>
          <a:xfrm>
            <a:off x="7715272" y="2000240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Не пропускать занятия без уважительных причин</a:t>
            </a:r>
            <a:endParaRPr lang="ru-RU" sz="1400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5286380" y="3429000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Вести себя корректно на переменах и уроках</a:t>
            </a:r>
            <a:endParaRPr lang="ru-RU" sz="1400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7643834" y="3429000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Соблюдать ПДД и ППБ. А также технику безопасности</a:t>
            </a:r>
            <a:endParaRPr lang="ru-RU" sz="1400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6500826" y="4071942"/>
            <a:ext cx="1571636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Беречь школьное имущество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injust.tatar.ru/rus/file/news/news_3397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14382" y="714356"/>
            <a:ext cx="7929618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ПОМНИТЕ,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ПОЛЬЗУЯСЬ   СВОИМИ   ПРАВАМИ,   НАДО   УВАЖАТЬ ПРАВА ДРУГИХ ЛЮДЕЙ!</a:t>
            </a:r>
          </a:p>
        </p:txBody>
      </p:sp>
      <p:pic>
        <p:nvPicPr>
          <p:cNvPr id="35844" name="Picture 4" descr="http://blago.katren.ru/assets/images/99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2786063"/>
            <a:ext cx="47625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428604"/>
            <a:ext cx="6766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Главные Вопросы: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1643050"/>
            <a:ext cx="91440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люди могут делать и что не могут.</a:t>
            </a:r>
          </a:p>
          <a:p>
            <a:pPr marL="742950" indent="-742950">
              <a:buAutoNum type="arabicPeriod"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они обязаны делать и что не обязаны.</a:t>
            </a:r>
          </a:p>
          <a:p>
            <a:pPr marL="742950" indent="-742950">
              <a:buAutoNum type="arabicPeriod"/>
            </a:pP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что они имеют право и на что не имеют.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857232"/>
            <a:ext cx="6643734" cy="4982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3878" y="0"/>
            <a:ext cx="91101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Всеобщая Декларация  Прав Человека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3534" y="5934670"/>
            <a:ext cx="7003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декабря 1948 год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8286808" cy="62151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0" y="214290"/>
            <a:ext cx="9144000" cy="674688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Конвенция о правах ребенка: история</a:t>
            </a:r>
            <a:endParaRPr kumimoji="0" lang="ru-RU" sz="36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3" descr="C:\Documents and Settings\Наталья\Мои документы\Мои рисунки\2009_04_10_16_41_1634666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496" y="1628800"/>
            <a:ext cx="3634382" cy="437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817072" y="1052736"/>
            <a:ext cx="53269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1959 году Генеральная Ассамблея ООН принимает новую Декларацию прав ребенка, содержащую 10 принципов обеспечения защиты и благосостояния детей.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20 ноября 1989 года Конвенция о правах ребенка единогласно принимается Генеральной Ассамблеей ООН. Государства, подписавшие Конвенцию, приняли на себя правовую ответственность за действия в отношении детей, обязались пересмотреть свое национальное законодательство в соответствии с положениями этого международного документа.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На территории нашей страны Конвенция о правах ребенка вступила в законную силу 15 сентября 1990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500856"/>
            <a:ext cx="8229600" cy="674688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Зачем была нужна Конвенция?</a:t>
            </a:r>
            <a:endParaRPr kumimoji="0" lang="ru-RU" sz="4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Picture 2" descr="C:\Documents and Settings\Наталья\Мои документы\Мои рисунки\ef45a1b3ee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37147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0" y="1285875"/>
            <a:ext cx="45720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Дети более уязвимы, чем взрослые, к условиям жизни.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Дети более подвержены влиянию действий или бездействия правительств.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Дети особенно уязвимы к эксплуатации и дурному обращению.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Дети не голосуют, не имеют политического и экономического влияния. Слишком часто их голоса не слышны.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5000625"/>
            <a:ext cx="8429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Именно это служило основанием для разработки документа, направленного на обеспечение прав детей на Земле.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Конвенция</a:t>
            </a:r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– это международное соглашение по специальному вопросу.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071942"/>
            <a:ext cx="2214570" cy="221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Конвенции</a:t>
            </a:r>
            <a:endParaRPr lang="ru-RU" sz="36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285860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397</Words>
  <Application>Microsoft Office PowerPoint</Application>
  <PresentationFormat>Экран (4:3)</PresentationFormat>
  <Paragraphs>95</Paragraphs>
  <Slides>23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Апекс</vt:lpstr>
      <vt:lpstr>1_Апекс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Конвенции</vt:lpstr>
      <vt:lpstr>Недискриминация (статья 2)</vt:lpstr>
      <vt:lpstr>Наилучшее обеспечение интересов ребенка (статья 3)</vt:lpstr>
      <vt:lpstr>Право на жизнь, выживание и развитие (статья 6)</vt:lpstr>
      <vt:lpstr>Взгляды ребёнка (статья 12)</vt:lpstr>
      <vt:lpstr>Статья 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Пользователь</cp:lastModifiedBy>
  <cp:revision>42</cp:revision>
  <dcterms:created xsi:type="dcterms:W3CDTF">2010-01-26T13:58:01Z</dcterms:created>
  <dcterms:modified xsi:type="dcterms:W3CDTF">2013-04-23T09:09:41Z</dcterms:modified>
</cp:coreProperties>
</file>