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376114C-17E5-4FB3-A10D-DC160F9062D1}" type="datetimeFigureOut">
              <a:rPr lang="ru-RU" smtClean="0"/>
              <a:pPr/>
              <a:t>14.04.2013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D49EBDA-B752-4F14-8069-930B6CDCF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Давным-давно</a:t>
            </a:r>
            <a:br>
              <a:rPr lang="ru-RU" dirty="0" smtClean="0"/>
            </a:br>
            <a:r>
              <a:rPr lang="ru-RU" dirty="0" smtClean="0"/>
              <a:t> и</a:t>
            </a:r>
            <a:br>
              <a:rPr lang="ru-RU" dirty="0" smtClean="0"/>
            </a:br>
            <a:r>
              <a:rPr lang="ru-RU" dirty="0" smtClean="0"/>
              <a:t> в наши дни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Санкт-Петербург в </a:t>
            </a:r>
            <a:r>
              <a:rPr lang="ru-RU" dirty="0" smtClean="0"/>
              <a:t>картинках</a:t>
            </a:r>
          </a:p>
          <a:p>
            <a:r>
              <a:rPr lang="ru-RU" sz="2000" dirty="0" smtClean="0"/>
              <a:t>Подготовила Вдовиченко Н.В.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714752"/>
            <a:ext cx="3500462" cy="3143248"/>
          </a:xfrm>
        </p:spPr>
        <p:txBody>
          <a:bodyPr/>
          <a:lstStyle/>
          <a:p>
            <a:r>
              <a:rPr lang="ru-RU" dirty="0" smtClean="0"/>
              <a:t>Фонари</a:t>
            </a:r>
            <a:endParaRPr lang="ru-RU" dirty="0"/>
          </a:p>
        </p:txBody>
      </p:sp>
      <p:pic>
        <p:nvPicPr>
          <p:cNvPr id="22530" name="Picture 2" descr="http://img-fotki.yandex.ru/get/5013/130795073.0/0_83ec7_ef593260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0"/>
            <a:ext cx="4008196" cy="3500438"/>
          </a:xfrm>
          <a:prstGeom prst="rect">
            <a:avLst/>
          </a:prstGeom>
          <a:noFill/>
        </p:spPr>
      </p:pic>
      <p:pic>
        <p:nvPicPr>
          <p:cNvPr id="22532" name="Picture 4" descr="http://www.club-nikon.ru/forum/uploads/1206356071/gallery_6235_260_532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2990823" cy="4214816"/>
          </a:xfrm>
          <a:prstGeom prst="rect">
            <a:avLst/>
          </a:prstGeom>
          <a:noFill/>
        </p:spPr>
      </p:pic>
      <p:pic>
        <p:nvPicPr>
          <p:cNvPr id="22534" name="Picture 6" descr="http://s58.radikal.ru/i161/1103/f9/ca06f96318f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5476" y="3786190"/>
            <a:ext cx="4818524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00042"/>
            <a:ext cx="3357586" cy="37862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Петропавловская крепость</a:t>
            </a:r>
            <a:endParaRPr lang="ru-RU" sz="2800" dirty="0"/>
          </a:p>
        </p:txBody>
      </p:sp>
      <p:pic>
        <p:nvPicPr>
          <p:cNvPr id="1026" name="Рисунок 0" descr="наше время.jp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00034" y="28572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1" descr="конец 18 ве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929066"/>
            <a:ext cx="4572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428604"/>
            <a:ext cx="4000496" cy="3143272"/>
          </a:xfrm>
        </p:spPr>
        <p:txBody>
          <a:bodyPr>
            <a:normAutofit/>
          </a:bodyPr>
          <a:lstStyle/>
          <a:p>
            <a:r>
              <a:rPr lang="ru-RU" dirty="0" smtClean="0"/>
              <a:t>Стрелка Васильевского острова</a:t>
            </a:r>
            <a:endParaRPr lang="ru-RU" dirty="0"/>
          </a:p>
        </p:txBody>
      </p:sp>
      <p:pic>
        <p:nvPicPr>
          <p:cNvPr id="2050" name="Рисунок 2" descr="наш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3" descr="1816 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50056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Адмиралтейство</a:t>
            </a:r>
            <a:endParaRPr lang="ru-RU" dirty="0"/>
          </a:p>
        </p:txBody>
      </p:sp>
      <p:pic>
        <p:nvPicPr>
          <p:cNvPr id="3074" name="Рисунок 4" descr="spb_admira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5720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5" descr="1870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429000"/>
            <a:ext cx="451485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400420" cy="215423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Зимний дворец</a:t>
            </a:r>
            <a:endParaRPr lang="ru-RU" dirty="0"/>
          </a:p>
        </p:txBody>
      </p:sp>
      <p:pic>
        <p:nvPicPr>
          <p:cNvPr id="4098" name="Рисунок 7" descr="17_3832__zimn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71546"/>
            <a:ext cx="45720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6" descr="18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786190"/>
            <a:ext cx="45720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257544" cy="186847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Дворцовая площадь</a:t>
            </a:r>
            <a:endParaRPr lang="ru-RU" dirty="0"/>
          </a:p>
        </p:txBody>
      </p:sp>
      <p:pic>
        <p:nvPicPr>
          <p:cNvPr id="5122" name="Рисунок 8" descr="800px-Petersburg-squa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7529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9" descr="19 ве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2450" y="3000372"/>
            <a:ext cx="47815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274638"/>
            <a:ext cx="407193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Невский проспект</a:t>
            </a:r>
            <a:endParaRPr lang="ru-RU" dirty="0"/>
          </a:p>
        </p:txBody>
      </p:sp>
      <p:pic>
        <p:nvPicPr>
          <p:cNvPr id="6146" name="Picture 2" descr="http://hotel-amadeo.ru/wp-content/gallery/old-petersburg/pictur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47377" cy="3357562"/>
          </a:xfrm>
          <a:prstGeom prst="rect">
            <a:avLst/>
          </a:prstGeom>
          <a:noFill/>
        </p:spPr>
      </p:pic>
      <p:pic>
        <p:nvPicPr>
          <p:cNvPr id="6148" name="Picture 4" descr="http://img-2006-07.photosight.ru/19/1545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5375" y="3286124"/>
            <a:ext cx="5448625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3357586" cy="20827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Летний дворец</a:t>
            </a:r>
            <a:endParaRPr lang="ru-RU" dirty="0"/>
          </a:p>
        </p:txBody>
      </p:sp>
      <p:pic>
        <p:nvPicPr>
          <p:cNvPr id="20482" name="Picture 2" descr="http://img0.liveinternet.ru/images/attach/c/4/82/515/82515420_large_800x600_q8SDdegXFxe50YDEGvP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0"/>
            <a:ext cx="5429255" cy="3357562"/>
          </a:xfrm>
          <a:prstGeom prst="rect">
            <a:avLst/>
          </a:prstGeom>
          <a:noFill/>
        </p:spPr>
      </p:pic>
      <p:pic>
        <p:nvPicPr>
          <p:cNvPr id="20484" name="Picture 4" descr="http://saint-petersburg.ru/i2/imgweb/800/8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7000892" cy="3357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3071802" cy="1368412"/>
          </a:xfrm>
        </p:spPr>
        <p:txBody>
          <a:bodyPr/>
          <a:lstStyle/>
          <a:p>
            <a:r>
              <a:rPr lang="ru-RU" dirty="0" smtClean="0"/>
              <a:t>Мосты</a:t>
            </a:r>
            <a:endParaRPr lang="ru-RU" dirty="0"/>
          </a:p>
        </p:txBody>
      </p:sp>
      <p:pic>
        <p:nvPicPr>
          <p:cNvPr id="21506" name="Picture 2" descr="http://kolyan.net/uploads/forum/images/1279391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57564"/>
            <a:ext cx="4665343" cy="3500436"/>
          </a:xfrm>
          <a:prstGeom prst="rect">
            <a:avLst/>
          </a:prstGeom>
          <a:noFill/>
        </p:spPr>
      </p:pic>
      <p:pic>
        <p:nvPicPr>
          <p:cNvPr id="21508" name="Picture 4" descr="http://s54.radikal.ru/i143/1001/9d/99dbf53679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0339" y="2285992"/>
            <a:ext cx="4363661" cy="3286148"/>
          </a:xfrm>
          <a:prstGeom prst="rect">
            <a:avLst/>
          </a:prstGeom>
          <a:noFill/>
        </p:spPr>
      </p:pic>
      <p:pic>
        <p:nvPicPr>
          <p:cNvPr id="21510" name="Picture 6" descr="http://wiki.iteach.ru/images/b/b9/Vid_na_isaak_most_875x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792264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24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Давным-давно  и  в наши дни</vt:lpstr>
      <vt:lpstr>Петропавловская крепость</vt:lpstr>
      <vt:lpstr>Стрелка Васильевского острова</vt:lpstr>
      <vt:lpstr>Адмиралтейство</vt:lpstr>
      <vt:lpstr>Зимний дворец</vt:lpstr>
      <vt:lpstr>Дворцовая площадь</vt:lpstr>
      <vt:lpstr>Невский проспект</vt:lpstr>
      <vt:lpstr>Летний дворец</vt:lpstr>
      <vt:lpstr>Мосты</vt:lpstr>
      <vt:lpstr>Фонари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Давным-давно  и  в наши дни</dc:title>
  <dc:creator>Наталья</dc:creator>
  <cp:lastModifiedBy>Наталья</cp:lastModifiedBy>
  <cp:revision>6</cp:revision>
  <dcterms:created xsi:type="dcterms:W3CDTF">2013-04-06T15:53:31Z</dcterms:created>
  <dcterms:modified xsi:type="dcterms:W3CDTF">2013-04-14T07:42:59Z</dcterms:modified>
</cp:coreProperties>
</file>