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75" d="100"/>
          <a:sy n="75" d="100"/>
        </p:scale>
        <p:origin x="-1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663300"/>
                </a:solidFill>
              </a:rPr>
              <a:t>Слушаем и рисуем музыку</a:t>
            </a:r>
            <a:endParaRPr lang="es-ES" sz="4800" b="1" dirty="0">
              <a:solidFill>
                <a:srgbClr val="6633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31640" y="4891110"/>
            <a:ext cx="6400800" cy="1752600"/>
          </a:xfrm>
        </p:spPr>
        <p:txBody>
          <a:bodyPr/>
          <a:lstStyle/>
          <a:p>
            <a:r>
              <a:rPr lang="ru-RU" sz="2400" dirty="0" smtClean="0"/>
              <a:t>Музыкальный руководитель</a:t>
            </a:r>
          </a:p>
          <a:p>
            <a:r>
              <a:rPr lang="ru-RU" sz="2800" b="1" dirty="0" smtClean="0"/>
              <a:t>Кононенко Марина Александровна</a:t>
            </a:r>
          </a:p>
          <a:p>
            <a:r>
              <a:rPr lang="ru-RU" sz="1600" dirty="0" smtClean="0"/>
              <a:t>МБДОУ №2</a:t>
            </a:r>
          </a:p>
          <a:p>
            <a:r>
              <a:rPr lang="ru-RU" sz="1400" dirty="0" err="1" smtClean="0"/>
              <a:t>Пгт</a:t>
            </a:r>
            <a:r>
              <a:rPr lang="ru-RU" sz="1400" dirty="0" smtClean="0"/>
              <a:t>. </a:t>
            </a:r>
            <a:r>
              <a:rPr lang="ru-RU" sz="1400" dirty="0" err="1" smtClean="0"/>
              <a:t>Жешарт</a:t>
            </a:r>
            <a:r>
              <a:rPr lang="ru-RU" sz="1400" dirty="0" smtClean="0"/>
              <a:t> </a:t>
            </a:r>
          </a:p>
          <a:p>
            <a:r>
              <a:rPr lang="ru-RU" sz="1400" dirty="0" smtClean="0"/>
              <a:t>2012 г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Две плаксы</a:t>
            </a:r>
            <a:br>
              <a:rPr lang="ru-RU" dirty="0" smtClean="0"/>
            </a:br>
            <a:r>
              <a:rPr lang="ru-RU" dirty="0" smtClean="0"/>
              <a:t>музыка Е. </a:t>
            </a:r>
            <a:r>
              <a:rPr lang="ru-RU" dirty="0" err="1" smtClean="0"/>
              <a:t>Гнесиной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7" name="32 две плаксы Е. Гнесина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13873" y="-936368"/>
            <a:ext cx="6516255" cy="8784975"/>
          </a:xfrm>
        </p:spPr>
      </p:pic>
      <p:sp>
        <p:nvSpPr>
          <p:cNvPr id="6" name="TextBox 5"/>
          <p:cNvSpPr txBox="1"/>
          <p:nvPr/>
        </p:nvSpPr>
        <p:spPr>
          <a:xfrm>
            <a:off x="7236296" y="6085101"/>
            <a:ext cx="1505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Кристина 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086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60144" y="-847975"/>
            <a:ext cx="6408712" cy="8769975"/>
          </a:xfrm>
        </p:spPr>
      </p:pic>
      <p:sp>
        <p:nvSpPr>
          <p:cNvPr id="5" name="TextBox 4"/>
          <p:cNvSpPr txBox="1"/>
          <p:nvPr/>
        </p:nvSpPr>
        <p:spPr>
          <a:xfrm>
            <a:off x="7740352" y="6237312"/>
            <a:ext cx="10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Саша 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773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44955" y="-832787"/>
            <a:ext cx="6408711" cy="8739598"/>
          </a:xfrm>
        </p:spPr>
      </p:pic>
    </p:spTree>
    <p:extLst>
      <p:ext uri="{BB962C8B-B14F-4D97-AF65-F5344CB8AC3E}">
        <p14:creationId xmlns:p14="http://schemas.microsoft.com/office/powerpoint/2010/main" val="1272384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70758" y="-880354"/>
            <a:ext cx="6530476" cy="8712968"/>
          </a:xfrm>
        </p:spPr>
      </p:pic>
    </p:spTree>
    <p:extLst>
      <p:ext uri="{BB962C8B-B14F-4D97-AF65-F5344CB8AC3E}">
        <p14:creationId xmlns:p14="http://schemas.microsoft.com/office/powerpoint/2010/main" val="627128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:wipe/>
      </p:transition>
    </mc:Choice>
    <mc:Fallback>
      <p:transition spd="slow"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4934</TotalTime>
  <Words>27</Words>
  <Application>Microsoft Office PowerPoint</Application>
  <PresentationFormat>Экран (4:3)</PresentationFormat>
  <Paragraphs>11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Diseño predeterminado</vt:lpstr>
      <vt:lpstr>Слушаем и рисуем музыку</vt:lpstr>
      <vt:lpstr>Две плаксы музыка Е. Гнесиной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Admin</cp:lastModifiedBy>
  <cp:revision>724</cp:revision>
  <dcterms:created xsi:type="dcterms:W3CDTF">2010-05-23T14:28:12Z</dcterms:created>
  <dcterms:modified xsi:type="dcterms:W3CDTF">2013-03-01T11:36:45Z</dcterms:modified>
</cp:coreProperties>
</file>