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4" r:id="rId6"/>
    <p:sldId id="272" r:id="rId7"/>
    <p:sldId id="260" r:id="rId8"/>
    <p:sldId id="261" r:id="rId9"/>
    <p:sldId id="262" r:id="rId10"/>
    <p:sldId id="263" r:id="rId11"/>
    <p:sldId id="265" r:id="rId12"/>
    <p:sldId id="266" r:id="rId13"/>
    <p:sldId id="270" r:id="rId14"/>
    <p:sldId id="267" r:id="rId15"/>
    <p:sldId id="268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33CC"/>
    <a:srgbClr val="BC19D7"/>
    <a:srgbClr val="FF6600"/>
    <a:srgbClr val="00CC00"/>
    <a:srgbClr val="66FF66"/>
  </p:clrMru>
</p:presentationPr>
</file>

<file path=ppt/tableStyles.xml><?xml version="1.0" encoding="utf-8"?>
<a:tblStyleLst xmlns:a="http://schemas.openxmlformats.org/drawingml/2006/main" def="{5C22544A-7EE6-4342-B048-85BDC9FD1C3A}"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06" autoAdjust="0"/>
    <p:restoredTop sz="92976" autoAdjust="0"/>
  </p:normalViewPr>
  <p:slideViewPr>
    <p:cSldViewPr>
      <p:cViewPr varScale="1">
        <p:scale>
          <a:sx n="103" d="100"/>
          <a:sy n="103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7090-945C-42E7-A0FE-F1F5F63D546E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CDD56-64D2-42D4-AE6A-4D080F2BD5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7090-945C-42E7-A0FE-F1F5F63D546E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CDD56-64D2-42D4-AE6A-4D080F2BD5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7090-945C-42E7-A0FE-F1F5F63D546E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CDD56-64D2-42D4-AE6A-4D080F2BD5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7090-945C-42E7-A0FE-F1F5F63D546E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CDD56-64D2-42D4-AE6A-4D080F2BD5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7090-945C-42E7-A0FE-F1F5F63D546E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CDD56-64D2-42D4-AE6A-4D080F2BD5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7090-945C-42E7-A0FE-F1F5F63D546E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CDD56-64D2-42D4-AE6A-4D080F2BD5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7090-945C-42E7-A0FE-F1F5F63D546E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CDD56-64D2-42D4-AE6A-4D080F2BD5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7090-945C-42E7-A0FE-F1F5F63D546E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CDD56-64D2-42D4-AE6A-4D080F2BD5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7090-945C-42E7-A0FE-F1F5F63D546E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CDD56-64D2-42D4-AE6A-4D080F2BD5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7090-945C-42E7-A0FE-F1F5F63D546E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CDD56-64D2-42D4-AE6A-4D080F2BD5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7090-945C-42E7-A0FE-F1F5F63D546E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CDD56-64D2-42D4-AE6A-4D080F2BD5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3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07090-945C-42E7-A0FE-F1F5F63D546E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CDD56-64D2-42D4-AE6A-4D080F2BD5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smo.ru/upload/iblock/19a/19a142aa74fb21b4442a46e42956fed0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katalog-futbolki.ru/searchinside/toshop.php?url=aHR0cDovL3d3dy5zdXBlcm1haWthLnJ1L3Byb2R1Y3QvNjA3My8/cGFydG5lcj04Mg==&amp;qid=11&amp;searchquery=I%20love%208-bit&amp;id=1959&amp;bid=3&amp;tid=1&amp;type=search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hyperlink" Target="http://prichesin.com/image/footbolka/232.jpg" TargetMode="Externa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apperture.ru/images/futbolka_i_love_rock_and_roll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hyperlink" Target="http://www.drshopper.ru/images/catalog/13983/woman/white_500.jpg" TargetMode="Externa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katalog-futbolki.ru/searchinside/toshop.php?url=aHR0cDovL3ByaW50ZGlyZWN0LnJ1L3N0b3JlZnJvbnQvcHJvZHVjdF9pbmZvLzMzMDIyOT9wYXJ0bmVyX2lkPTc1OTcw&amp;qid=11&amp;searchquery=&#1046;&#1077;&#1085;&#1089;&#1082;&#1072;&#1103;%20&#1092;&#1091;&#1090;&#1073;&#1086;&#1083;&#1082;&#1072;%20&#1046;&#1077;&#1085;&#1089;&#1082;&#1072;&#1103;%20&#1092;&#1091;&#1090;&#1073;&#1086;&#1083;&#1082;&#1072;%20(&#1073;&#1077;&#1083;&#1072;&#1103;):%20&#1060;&#1091;&#1090;&#1073;&#1086;&#1083;&#1082;&#1072;%20&#1089;%20&#1085;&#1072;&#1076;&#1087;&#1080;&#1089;&#1100;&#1102;&amp;id=19868&amp;bid=3&amp;tid=1&amp;type=search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netmaiki.ru/image/cache/data/products/molodozheny/14273/woman/futbolka-molodozheny-love-white-500x500-w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hyperlink" Target="http://www.vsemayki.ru/product/142765/woman/?ref=41219" TargetMode="Externa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katalog-futbolki.ru/searchinside/toshop.php?url=aHR0cDovL3d3dy52c2VtYXlraS5ydS9wcm9kdWN0LzEwNDQ1L3dvbWFuLWxvbmc/cmVmPTk5Njk=&amp;qid=11&amp;searchquery=&#1060;&#1091;&#1090;&#1073;&#1086;&#1083;&#1082;&#1072;%20I%20love%20chicks%20that%20love%20techno%20&#1089;%20&#1076;&#1083;&#1080;&#1085;&#1085;&#1099;&#1084;%20&#1088;&#1091;&#1082;&#1072;&#1074;&#1086;&#1084;%20&#1078;&#1077;&#1085;&#1089;&#1082;&#1072;&#1103;&amp;id=54659&amp;bid=3&amp;tid=1&amp;type=search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hyperlink" Target="http://mytoybox.ru/components/com_virtuemart/shop_image/product/28319.jpg" TargetMode="Externa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katalog-futbolki.ru/searchinside/toshop.php?url=aHR0cDovL3ByaW50ZGlyZWN0LnJ1L3N0b3JlZnJvbnQvcHJvZHVjdF9pbmZvLzMzMDIyOT9wYXJ0bmVyX2lkPTc1OTcw&amp;qid=11&amp;searchquery=&#1046;&#1077;&#1085;&#1089;&#1082;&#1072;&#1103;%20&#1092;&#1091;&#1090;&#1073;&#1086;&#1083;&#1082;&#1072;%20&#1046;&#1077;&#1085;&#1089;&#1082;&#1072;&#1103;%20&#1092;&#1091;&#1090;&#1073;&#1086;&#1083;&#1082;&#1072;%20(&#1073;&#1077;&#1083;&#1072;&#1103;):%20&#1060;&#1091;&#1090;&#1073;&#1086;&#1083;&#1082;&#1072;%20&#1089;%20&#1085;&#1072;&#1076;&#1087;&#1080;&#1089;&#1100;&#1102;&amp;id=19868&amp;bid=3&amp;tid=1&amp;type=search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katalog-futbolki.ru/searchinside/toshop.php?url=aHR0cDovL3d3dy52c2VtYXlraS5ydS9wcm9kdWN0Lzk1ODAvd29tYW4/cmVmPTk5Njk=&amp;qid=558&amp;searchquery=&#1060;&#1091;&#1090;&#1073;&#1086;&#1083;&#1082;&#1072;%20Star%20Wars%20Clone%20Wars%20&#1078;&#1077;&#1085;&#1089;&#1082;&#1072;&#1103;%20&#1092;&#1091;&#1090;&#1073;&#1086;&#1083;&#1082;&#1072;&amp;id=52897&amp;bid=3&amp;tid=1&amp;type=search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hyperlink" Target="http://www.vsemayki.ru/product/140579/man/?ref=41219" TargetMode="Externa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katalog-futbolki.ru/searchinside/toshop.php?url=aHR0cDovL3d3dy5zdXBlcm1haWthLnJ1L3Byb2R1Y3QvMjUwLz9wYXJ0bmVyPTgy&amp;qid=11&amp;searchquery=Love%20Football&amp;id=6608&amp;bid=3&amp;tid=1&amp;type=search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xvatit.com/upload/medialibrary/09c/09ce8b6368563fde8cb722d7b13882f0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jili-bili.ru/files/exidna/medium/001335_big_made_in_russia_BIG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66">
            <a:alpha val="3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14744" y="2928934"/>
            <a:ext cx="5214974" cy="2428892"/>
          </a:xfrm>
        </p:spPr>
        <p:txBody>
          <a:bodyPr>
            <a:normAutofit fontScale="25000" lnSpcReduction="20000"/>
          </a:bodyPr>
          <a:lstStyle/>
          <a:p>
            <a:pPr algn="r">
              <a:lnSpc>
                <a:spcPct val="120000"/>
              </a:lnSpc>
            </a:pPr>
            <a:r>
              <a:rPr lang="ru-RU" sz="7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 работы :</a:t>
            </a:r>
            <a:endParaRPr lang="ru-RU" sz="7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20000"/>
              </a:lnSpc>
            </a:pPr>
            <a:r>
              <a:rPr lang="ru-RU" sz="7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Лазуренко   Екатерина  Андреевна</a:t>
            </a: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                                                              9 </a:t>
            </a:r>
            <a:r>
              <a:rPr lang="ru-RU" sz="7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класс,  МОУ гимназия №</a:t>
            </a: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 algn="r">
              <a:lnSpc>
                <a:spcPct val="120000"/>
              </a:lnSpc>
            </a:pP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7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Миллерово  Ростовская </a:t>
            </a:r>
            <a:r>
              <a:rPr lang="ru-RU" sz="7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область</a:t>
            </a:r>
            <a:endParaRPr lang="ru-RU" sz="7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20000"/>
              </a:lnSpc>
            </a:pPr>
            <a:r>
              <a:rPr lang="ru-RU" sz="72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7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</a:t>
            </a:r>
            <a:r>
              <a:rPr lang="ru-RU" sz="7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7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20000"/>
              </a:lnSpc>
            </a:pPr>
            <a:r>
              <a:rPr lang="ru-RU" sz="7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7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Ткачева </a:t>
            </a:r>
            <a:r>
              <a:rPr lang="ru-RU" sz="7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Наталья Ивановна</a:t>
            </a:r>
            <a:r>
              <a:rPr lang="ru-RU" sz="7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                    </a:t>
            </a:r>
            <a:endParaRPr lang="ru-RU" sz="7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20000"/>
              </a:lnSpc>
            </a:pPr>
            <a:r>
              <a:rPr lang="ru-RU" sz="7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sz="7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английского языка.</a:t>
            </a:r>
            <a:endParaRPr lang="ru-RU" sz="7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857884" y="6215082"/>
            <a:ext cx="1242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2012-2013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User\Рабочий стол\_79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5" y="1785926"/>
            <a:ext cx="3580018" cy="481469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428992" y="428604"/>
            <a:ext cx="592932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Исследовательская  работа</a:t>
            </a:r>
          </a:p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«Анализ содержания английских надписей на футболках подростков».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714744" y="285728"/>
            <a:ext cx="5286412" cy="2357430"/>
          </a:xfrm>
          <a:prstGeom prst="round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 rot="20812169">
            <a:off x="1785918" y="5072074"/>
            <a:ext cx="78581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 Look!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5429256" y="1357298"/>
            <a:ext cx="3500462" cy="345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51525" algn="l"/>
              </a:tabLst>
            </a:pPr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</a:t>
            </a:r>
            <a:r>
              <a:rPr kumimoji="0" lang="ru-RU" sz="3600" b="1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надписям на футболках на английском надо относиться </a:t>
            </a:r>
            <a:r>
              <a:rPr kumimoji="0" lang="ru-RU" sz="3600" b="1" i="0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осторожно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</a:t>
            </a:r>
            <a:endParaRPr kumimoji="0" lang="ru-RU" sz="3600" b="1" i="0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://www.cosmo.ru/upload/iblock/19a/19a142aa74fb21b4442a46e42956fed0.jpg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22" y="1428736"/>
            <a:ext cx="3071802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857224" y="714356"/>
            <a:ext cx="750099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9404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возраст носителя;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9404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носит ли футболки с надписями на английском языке;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9404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знает ли о смысле написанного на одежде или нет;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9404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информация о возможных грамматических и орфографических ошибках в надписях.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43174" y="142852"/>
            <a:ext cx="34233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Тестирование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 love 8-bit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3143248"/>
            <a:ext cx="2786082" cy="3233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prichesin.com/image/footbolka/232.jpg">
            <a:hlinkClick r:id="rId5" tgtFrame="_blank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14414" y="3071810"/>
            <a:ext cx="3143272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714744" y="928670"/>
            <a:ext cx="27995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   1)Романтика</a:t>
            </a:r>
            <a:endParaRPr lang="ru-RU" sz="28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86182" y="1428736"/>
            <a:ext cx="24995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2)Экология</a:t>
            </a:r>
            <a:endParaRPr lang="ru-RU" sz="3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86116" y="1928802"/>
            <a:ext cx="36336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>     3)Города и страны</a:t>
            </a:r>
            <a:endParaRPr lang="ru-RU" sz="2800" dirty="0">
              <a:solidFill>
                <a:srgbClr val="00CC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85918" y="2428868"/>
            <a:ext cx="72292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BC19D7"/>
                </a:solidFill>
                <a:latin typeface="Times New Roman" pitchFamily="18" charset="0"/>
                <a:cs typeface="Times New Roman" pitchFamily="18" charset="0"/>
              </a:rPr>
              <a:t>4)Дизайнеры и бренды спортивной одежды</a:t>
            </a:r>
            <a:endParaRPr lang="ru-RU" sz="2800" dirty="0">
              <a:solidFill>
                <a:srgbClr val="BC19D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071934" y="2928934"/>
            <a:ext cx="20217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5)Разное</a:t>
            </a:r>
            <a:endParaRPr lang="ru-RU" sz="3600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143372" y="3500438"/>
            <a:ext cx="18181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    6)Кредо</a:t>
            </a:r>
            <a:endParaRPr lang="ru-RU" sz="2800" dirty="0">
              <a:solidFill>
                <a:srgbClr val="FF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000496" y="4071942"/>
            <a:ext cx="23278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7)Призыв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86116" y="285728"/>
            <a:ext cx="42351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Название групп: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http://apperture.ru/images/futbolka_i_love_rock_and_roll.jpg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3000372"/>
            <a:ext cx="235745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www.drshopper.ru/images/catalog/13983/woman/white_500.jpg">
            <a:hlinkClick r:id="rId5" tgtFrame="_blank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00232" y="3000372"/>
            <a:ext cx="250033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071538" y="1857364"/>
          <a:ext cx="6753567" cy="146304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687863"/>
                <a:gridCol w="1688568"/>
                <a:gridCol w="1688568"/>
                <a:gridCol w="1688568"/>
              </a:tblGrid>
              <a:tr h="679295">
                <a:tc>
                  <a:txBody>
                    <a:bodyPr/>
                    <a:lstStyle/>
                    <a:p>
                      <a:pPr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2400" dirty="0"/>
                        <a:t>Надпись в оригинале</a:t>
                      </a:r>
                      <a:endParaRPr lang="ru-RU" sz="1800" dirty="0"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2400" dirty="0"/>
                        <a:t>Перевод</a:t>
                      </a:r>
                      <a:endParaRPr lang="ru-RU" sz="1800" dirty="0"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2400"/>
                        <a:t>Возраст носителя</a:t>
                      </a:r>
                      <a:endParaRPr lang="ru-RU" sz="1800"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2400"/>
                        <a:t>Знает о смысле или нет?</a:t>
                      </a:r>
                      <a:endParaRPr lang="ru-RU" sz="1800"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  <a:tr h="339648">
                <a:tc>
                  <a:txBody>
                    <a:bodyPr/>
                    <a:lstStyle/>
                    <a:p>
                      <a:pPr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2400" dirty="0" smtClean="0"/>
                        <a:t>………</a:t>
                      </a:r>
                      <a:endParaRPr lang="ru-RU" sz="1800" dirty="0"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……………..</a:t>
                      </a:r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……</a:t>
                      </a:r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r>
                        <a:rPr lang="ru-RU" baseline="0" dirty="0" smtClean="0"/>
                        <a:t> или -</a:t>
                      </a:r>
                      <a:endParaRPr lang="ru-RU" dirty="0"/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714480" y="714356"/>
            <a:ext cx="54697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latin typeface="Comic Sans MS" pitchFamily="66" charset="0"/>
              </a:rPr>
              <a:t>Пример заполнения таблицы</a:t>
            </a:r>
            <a:endParaRPr lang="ru-RU" sz="28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14480" y="1285860"/>
            <a:ext cx="69311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38%- не знают смысла надписей на одежде;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14480" y="857232"/>
            <a:ext cx="66747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62%- понимают смысловую нагрузку слов;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14480" y="1785926"/>
            <a:ext cx="58983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20%- не правильно понимают смысл;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14480" y="2285992"/>
            <a:ext cx="74295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18%- не хотят узнать, что написано у них на одежде.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3286116" y="285728"/>
            <a:ext cx="39892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BC19D7"/>
                </a:solidFill>
                <a:latin typeface="Times New Roman" pitchFamily="18" charset="0"/>
                <a:cs typeface="Times New Roman" pitchFamily="18" charset="0"/>
              </a:rPr>
              <a:t>Итоги тестирования</a:t>
            </a:r>
            <a:endParaRPr lang="ru-RU" sz="3200" b="1" dirty="0">
              <a:solidFill>
                <a:srgbClr val="BC19D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Женская футболка Женская футболка (белая): Футболка с надписью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3071810"/>
            <a:ext cx="2857506" cy="321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0"/>
            <a:ext cx="8215370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Заключение.</a:t>
            </a:r>
            <a:endParaRPr lang="ru-RU" sz="1600" dirty="0" smtClean="0">
              <a:solidFill>
                <a:srgbClr val="FF0066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Уровень знания английского языка соответствует, чтобы понимать и правильно использовать написанную информацию.</a:t>
            </a:r>
            <a:endParaRPr lang="ru-RU" sz="12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исследование также показало неразрывную связь языкового уровня с культурой самого человека.</a:t>
            </a:r>
            <a:endParaRPr lang="ru-RU" sz="1200" dirty="0" smtClean="0">
              <a:latin typeface="Arial" pitchFamily="34" charset="0"/>
            </a:endParaRPr>
          </a:p>
        </p:txBody>
      </p:sp>
      <p:pic>
        <p:nvPicPr>
          <p:cNvPr id="5" name="Рисунок 4" descr="http://netmaiki.ru/image/cache/data/products/molodozheny/14273/woman/futbolka-molodozheny-love-white-500x500-w.jpg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2786058"/>
            <a:ext cx="3024182" cy="3452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Футболка London 2012, play together">
            <a:hlinkClick r:id="rId5" tgtFrame="_top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28662" y="2786058"/>
            <a:ext cx="3071834" cy="3619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42910" y="928670"/>
            <a:ext cx="8001056" cy="30469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Библиография: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1)С.Альперина «Я - майка!» (Российская газета, №4076 от 26.06.2006)</a:t>
            </a:r>
            <a:endParaRPr kumimoji="0" lang="ru-RU" sz="11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2)Арнольд И.В. Основы научных исследований в лингвистике(Учебное  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пособие.-М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.(1991.-140 с.)</a:t>
            </a:r>
            <a:endParaRPr kumimoji="0" lang="ru-RU" sz="11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3)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http://nsportal.ru/ap/drugoe/library/analiz-soderzhaniya-angliiskikh-nadpisei-na-odezhde-podrostkov</a:t>
            </a:r>
            <a:endParaRPr kumimoji="0" lang="ru-RU" sz="11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4)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http://katalog-futbolki.ru/nadpisi-na-futbolkax-na-anglijskom/</a:t>
            </a:r>
            <a:endParaRPr kumimoji="0" lang="ru-RU" sz="11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5)http://www.bloxa.ru/4320/</a:t>
            </a:r>
            <a:endParaRPr kumimoji="0" lang="ru-RU" sz="11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6)«Надписи на одежде». Сайт «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Дни.ru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14678" y="500042"/>
            <a:ext cx="2257156" cy="646331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Проблема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1285860"/>
            <a:ext cx="80724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все знают какую смысловую нагрузку несут надписи на одежде. </a:t>
            </a:r>
            <a:endParaRPr lang="ru-RU" sz="3600" i="1" dirty="0" smtClean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28926" y="2571744"/>
            <a:ext cx="3210311" cy="646331"/>
          </a:xfrm>
          <a:prstGeom prst="rect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3357562"/>
            <a:ext cx="821537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Футболки с надписью стали неотъемлемой частью гардероба современного человека. </a:t>
            </a:r>
            <a:endParaRPr lang="ru-RU" sz="2800" i="1" dirty="0" smtClean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00034" y="928670"/>
            <a:ext cx="821537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Изучение и выявление содержания английских надписей на футболках.</a:t>
            </a:r>
            <a:endParaRPr lang="ru-RU" sz="1400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2786058"/>
            <a:ext cx="8072494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i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Надписи на футболках учащихся на английском языке. 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Предметом исследования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Информация, которую несут надписи на футболках.</a:t>
            </a:r>
            <a:endParaRPr lang="ru-RU" sz="3200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57488" y="2285992"/>
            <a:ext cx="38808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Объект изучения 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00430" y="285728"/>
            <a:ext cx="19621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Новизна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57356" y="1071546"/>
            <a:ext cx="621510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Учащиеся  будут серьезнее подходить к </a:t>
            </a:r>
            <a:endParaRPr lang="en-US" sz="28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выбору одежды с надписями.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43240" y="285728"/>
            <a:ext cx="23816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Гипотеза</a:t>
            </a:r>
            <a:endParaRPr lang="ru-RU" sz="4000" i="1" dirty="0">
              <a:solidFill>
                <a:srgbClr val="0070C0"/>
              </a:solidFill>
            </a:endParaRPr>
          </a:p>
        </p:txBody>
      </p:sp>
      <p:pic>
        <p:nvPicPr>
          <p:cNvPr id="5" name="Рисунок 4" descr="Футболка I love chicks that love techno с длинным рукавом женская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2357430"/>
            <a:ext cx="3643324" cy="4071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mytoybox.ru/components/com_virtuemart/shop_image/product/28319.jpg">
            <a:hlinkClick r:id="rId5" tgtFrame="_blank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14414" y="2357430"/>
            <a:ext cx="2962273" cy="4071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3306" y="500042"/>
            <a:ext cx="15985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Цель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43306" y="3429000"/>
            <a:ext cx="16313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5852" y="1357298"/>
            <a:ext cx="687059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Установление зависимости смысловой 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нагрузки надписей на футболках от уровня 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владения английским языком.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Женская футболка Женская футболка (белая): Футболка с надписью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4286256"/>
            <a:ext cx="235744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трелка вниз 5"/>
          <p:cNvSpPr/>
          <p:nvPr/>
        </p:nvSpPr>
        <p:spPr>
          <a:xfrm>
            <a:off x="2857488" y="2786058"/>
            <a:ext cx="571504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4429124" y="2786058"/>
            <a:ext cx="571504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6072198" y="2786058"/>
            <a:ext cx="571504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1428728" y="2786058"/>
            <a:ext cx="571504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7572396" y="2786058"/>
            <a:ext cx="571504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5918" y="357166"/>
            <a:ext cx="721523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00B0F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проводилась поэтапно:</a:t>
            </a:r>
            <a:endParaRPr lang="ru-RU" sz="2000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Составление основной информационной работы.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Проведение анализа и сравнения собранных надписей.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Обозначение выводов и результатов работы.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Футболка Star Wars Clone Wars женская футболка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3214686"/>
            <a:ext cx="2928944" cy="3143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Футболка ANGRY BIRDS (3 bird)">
            <a:hlinkClick r:id="rId5" tgtFrame="_top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14546" y="3143248"/>
            <a:ext cx="2857520" cy="321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857224" y="1142984"/>
            <a:ext cx="7358114" cy="46166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6FF66"/>
                </a:solidFill>
                <a:effectLst/>
                <a:latin typeface="Times New Roman" pitchFamily="18" charset="0"/>
                <a:cs typeface="Times New Roman" pitchFamily="18" charset="0"/>
              </a:rPr>
              <a:t>Футболка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появилась впервые в Северной Америке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pic>
        <p:nvPicPr>
          <p:cNvPr id="4" name="Рисунок 3" descr="Love Football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3000372"/>
            <a:ext cx="2857520" cy="314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1214422"/>
            <a:ext cx="37147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Надписи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одежде существовали еще много веков назад. И самые ранние знакомы нам по Древней Греции.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5984" y="357166"/>
            <a:ext cx="61261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История возникновения надписей</a:t>
            </a:r>
            <a:endParaRPr lang="ru-RU" sz="3200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xvatit.com/upload/medialibrary/09c/09ce8b6368563fde8cb722d7b13882f0.jpg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1071546"/>
            <a:ext cx="3281366" cy="452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571736" y="4429132"/>
            <a:ext cx="220284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C00000"/>
                </a:solidFill>
              </a:rPr>
              <a:t>T-shirt</a:t>
            </a:r>
            <a:endParaRPr lang="ru-RU" sz="6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 rot="20771533">
            <a:off x="980348" y="1475884"/>
            <a:ext cx="3786214" cy="3286148"/>
          </a:xfrm>
          <a:prstGeom prst="roundRect">
            <a:avLst/>
          </a:prstGeom>
          <a:noFill/>
          <a:ln w="38100"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 rot="20836643">
            <a:off x="1138901" y="2486463"/>
            <a:ext cx="34324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Что они хотят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 сказать?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8" name="Рисунок 7" descr="http://jili-bili.ru/files/exidna/medium/001335_big_made_in_russia_BIG.jpg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1000108"/>
            <a:ext cx="3248030" cy="488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</TotalTime>
  <Words>348</Words>
  <Application>Microsoft Office PowerPoint</Application>
  <PresentationFormat>Экран (4:3)</PresentationFormat>
  <Paragraphs>78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 работа  тема:«Анализ содержания английских надписей на футболках подростков». </dc:title>
  <dc:creator>User</dc:creator>
  <cp:lastModifiedBy>1</cp:lastModifiedBy>
  <cp:revision>24</cp:revision>
  <dcterms:created xsi:type="dcterms:W3CDTF">2013-02-16T08:59:57Z</dcterms:created>
  <dcterms:modified xsi:type="dcterms:W3CDTF">2013-03-21T20:44:02Z</dcterms:modified>
</cp:coreProperties>
</file>