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50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22383BE-A870-4ADB-8C41-752D7DE111F5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BBD9F5-EE00-4AD2-9363-DB0152C7F13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708920"/>
            <a:ext cx="8062912" cy="17526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Проектная работа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По математике 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Ученицы 5 «В» класса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Петренко Алины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Руководитель </a:t>
            </a:r>
            <a:r>
              <a:rPr lang="ru-RU" sz="2800" b="1" i="1" dirty="0" err="1" smtClean="0">
                <a:solidFill>
                  <a:schemeClr val="tx1"/>
                </a:solidFill>
              </a:rPr>
              <a:t>Афанасенкова</a:t>
            </a:r>
            <a:r>
              <a:rPr lang="ru-RU" sz="2800" b="1" i="1" dirty="0" smtClean="0">
                <a:solidFill>
                  <a:schemeClr val="tx1"/>
                </a:solidFill>
              </a:rPr>
              <a:t> Ю. В.</a:t>
            </a:r>
          </a:p>
          <a:p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062912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Возникновение чисел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510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590506"/>
          </a:xfrm>
        </p:spPr>
        <p:txBody>
          <a:bodyPr>
            <a:normAutofit/>
          </a:bodyPr>
          <a:lstStyle/>
          <a:p>
            <a:r>
              <a:rPr lang="ru-RU" dirty="0" smtClean="0"/>
              <a:t>   Цель: Рассказать о возникновении чисел.</a:t>
            </a:r>
            <a:br>
              <a:rPr lang="ru-RU" dirty="0" smtClean="0"/>
            </a:br>
            <a:r>
              <a:rPr lang="ru-RU" dirty="0" smtClean="0"/>
              <a:t>   Задача: найти информацию о том, как возникли числа и когда, кто их придумал и </a:t>
            </a:r>
            <a:r>
              <a:rPr lang="ru-RU" dirty="0" smtClean="0"/>
              <a:t>зачем, </a:t>
            </a:r>
            <a:r>
              <a:rPr lang="ru-RU" dirty="0" smtClean="0"/>
              <a:t>и как они писались раньше.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758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243408"/>
            <a:ext cx="5966666" cy="2423346"/>
          </a:xfrm>
        </p:spPr>
        <p:txBody>
          <a:bodyPr/>
          <a:lstStyle/>
          <a:p>
            <a:r>
              <a:rPr lang="ru-RU" dirty="0" smtClean="0"/>
              <a:t>Возникновение чисел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2276872"/>
            <a:ext cx="8439472" cy="5112568"/>
          </a:xfrm>
        </p:spPr>
        <p:txBody>
          <a:bodyPr>
            <a:normAutofit/>
          </a:bodyPr>
          <a:lstStyle/>
          <a:p>
            <a:r>
              <a:rPr lang="ru-RU" dirty="0"/>
              <a:t>Ученые считают, что история возникновения чисел зародилась еще в доисторические времена, когда человек научился считать предметы. Но знаки для обозначения чисел появились значительно позже: их изобрели шумеры — народ, живший в 3000—2000 гг. до н. з. в Месопотамии (ныне в Ираке). История гласит, что на табличках из глины они выдавливали клинообразные черточки, а потом изобрели знаки. Некоторые клинописные знаки обозначали числа 1, 10, 100, то есть были цифрами, остальные числа записывались посредством соединения этих знаков. Пользование цифрами облегчало счет: считали дни недели, головы скота, размеры земельных участков, объемы </a:t>
            </a:r>
            <a:r>
              <a:rPr lang="ru-RU" dirty="0" smtClean="0"/>
              <a:t>урожая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smtClean="0"/>
              <a:t>и </a:t>
            </a:r>
            <a:r>
              <a:rPr lang="ru-RU" smtClean="0"/>
              <a:t>др.</a:t>
            </a:r>
            <a:r>
              <a:rPr lang="ru-RU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380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7992888" cy="5040560"/>
          </a:xfrm>
        </p:spPr>
      </p:pic>
    </p:spTree>
    <p:extLst>
      <p:ext uri="{BB962C8B-B14F-4D97-AF65-F5344CB8AC3E}">
        <p14:creationId xmlns:p14="http://schemas.microsoft.com/office/powerpoint/2010/main" val="1063847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251343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Вывод:</a:t>
            </a:r>
            <a:br>
              <a:rPr lang="ru-RU" dirty="0" smtClean="0"/>
            </a:b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Считать люди научились в незапамятные времена</a:t>
            </a:r>
            <a:r>
              <a:rPr lang="ru-RU" sz="2700" dirty="0" smtClean="0">
                <a:effectLst/>
              </a:rPr>
              <a:t>.</a:t>
            </a: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На более высокой стадии развития люди при счете стали применять разные предметы: камешки, зерна, веревку с бирками.</a:t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Необходимость обозначения чисел привело к образованию специальных знаков-цифр.</a:t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Запись больших чисел также осуществляется с помощью цифр.</a:t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Существуют различные теории о происхождении чисел.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420532583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238</TotalTime>
  <Words>147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Возникновение чисел</vt:lpstr>
      <vt:lpstr>   Цель: Рассказать о возникновении чисел.    Задача: найти информацию о том, как возникли числа и когда, кто их придумал и зачем, и как они писались раньше. </vt:lpstr>
      <vt:lpstr>Возникновение чисел</vt:lpstr>
      <vt:lpstr>Продукт</vt:lpstr>
      <vt:lpstr>Вывод:  Считать люди научились в незапамятные времена. На более высокой стадии развития люди при счете стали применять разные предметы: камешки, зерна, веревку с бирками. Необходимость обозначения чисел привело к образованию специальных знаков-цифр. Запись больших чисел также осуществляется с помощью цифр. Существуют различные теории о происхождении чисел.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Возникновение чисел</dc:title>
  <dc:creator>Admin</dc:creator>
  <cp:lastModifiedBy>Admin</cp:lastModifiedBy>
  <cp:revision>8</cp:revision>
  <dcterms:created xsi:type="dcterms:W3CDTF">2013-04-07T14:28:27Z</dcterms:created>
  <dcterms:modified xsi:type="dcterms:W3CDTF">2013-04-09T06:49:29Z</dcterms:modified>
</cp:coreProperties>
</file>