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7" r:id="rId2"/>
    <p:sldId id="277" r:id="rId3"/>
    <p:sldId id="259" r:id="rId4"/>
    <p:sldId id="282" r:id="rId5"/>
    <p:sldId id="268" r:id="rId6"/>
    <p:sldId id="290" r:id="rId7"/>
    <p:sldId id="292" r:id="rId8"/>
    <p:sldId id="293" r:id="rId9"/>
    <p:sldId id="294" r:id="rId10"/>
    <p:sldId id="295" r:id="rId11"/>
    <p:sldId id="30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0CF662-8714-4B93-ADFF-D8194644E715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5B9856-AAEB-495E-9245-D691735B36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200" dirty="0" smtClean="0">
                <a:cs typeface="Times New Roman" pitchFamily="18" charset="0"/>
              </a:rPr>
              <a:t>The 27th World University Summer Games in Kazan </a:t>
            </a:r>
            <a:endParaRPr lang="ru-RU" sz="32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Муниципальное бюджетное образовательное учреждение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«</a:t>
            </a:r>
            <a:r>
              <a:rPr lang="ru-RU" dirty="0" err="1" smtClean="0">
                <a:solidFill>
                  <a:srgbClr val="FFFF00"/>
                </a:solidFill>
              </a:rPr>
              <a:t>Кулаевская</a:t>
            </a:r>
            <a:r>
              <a:rPr lang="ru-RU" dirty="0" smtClean="0">
                <a:solidFill>
                  <a:srgbClr val="FFFF00"/>
                </a:solidFill>
              </a:rPr>
              <a:t> средняя общеобразовательная школа»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FFFF00"/>
                </a:solidFill>
              </a:rPr>
              <a:t>Пестречинского</a:t>
            </a:r>
            <a:r>
              <a:rPr lang="ru-RU" dirty="0" smtClean="0">
                <a:solidFill>
                  <a:srgbClr val="FFFF00"/>
                </a:solidFill>
              </a:rPr>
              <a:t> муниципального района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Республики Татарстан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Ученица 10 класса </a:t>
            </a:r>
            <a:r>
              <a:rPr lang="ru-RU" dirty="0" err="1" smtClean="0">
                <a:solidFill>
                  <a:srgbClr val="FFFF00"/>
                </a:solidFill>
              </a:rPr>
              <a:t>Сиразеева</a:t>
            </a:r>
            <a:r>
              <a:rPr lang="ru-RU" dirty="0" smtClean="0">
                <a:solidFill>
                  <a:srgbClr val="FFFF00"/>
                </a:solidFill>
              </a:rPr>
              <a:t> Альбина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Учитель английского языка Володина В.С.</a:t>
            </a:r>
          </a:p>
          <a:p>
            <a:pPr algn="ctr">
              <a:buNone/>
            </a:pPr>
            <a:r>
              <a:rPr lang="ru-RU" smtClean="0">
                <a:solidFill>
                  <a:srgbClr val="FFFF00"/>
                </a:solidFill>
              </a:rPr>
              <a:t>2013 г.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Tulpar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Sports Complex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63913"/>
            <a:ext cx="8676670" cy="560544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azan2013.ru/assets/static_galleries/village/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5" cy="64807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history of the XXVII World Summer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Universiade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2013 starts well before its due date.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Kazan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was announced as the host city for the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2013 Summer </a:t>
            </a:r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Universiade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Brussels on May 31, 2008. 20 out of 27 members of the FISU Executive Committee gave their votes to the capital of the Republic of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Tatarstan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The 27th World University Summer Games in Kazan is certain to be the first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Universiade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and even more, the first high-profile multi-sport event in the history of modern Russia.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099" name="i-main-pic" descr="Картинка 16 из 85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5445447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2013 Summer </a:t>
            </a:r>
            <a:r>
              <a:rPr lang="en-US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Universiade</a:t>
            </a: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will open on </a:t>
            </a: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July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6th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and will close on </a:t>
            </a: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July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17th</a:t>
            </a:r>
            <a:endParaRPr lang="ru-RU" sz="6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6600" b="1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363272" cy="1340768"/>
          </a:xfrm>
          <a:solidFill>
            <a:srgbClr val="FFFF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Symbols of 27th World </a:t>
            </a:r>
            <a:r>
              <a:rPr lang="en-US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Universiade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6867" name="i-main-pic" descr="Картинка 1 из 85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908720"/>
            <a:ext cx="7668344" cy="5751258"/>
          </a:xfrm>
          <a:noFill/>
          <a:ln>
            <a:solidFill>
              <a:srgbClr val="FF0000"/>
            </a:solidFill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215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/>
              <a:t>The </a:t>
            </a:r>
            <a:r>
              <a:rPr lang="en-US" dirty="0" err="1" smtClean="0"/>
              <a:t>Ak</a:t>
            </a:r>
            <a:r>
              <a:rPr lang="en-US" dirty="0" smtClean="0"/>
              <a:t> Bars Wrestling Palace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91" y="746538"/>
            <a:ext cx="8353173" cy="55780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>
                <a:latin typeface="Times New Roman" pitchFamily="18" charset="0"/>
                <a:cs typeface="Times New Roman" pitchFamily="18" charset="0"/>
              </a:rPr>
              <a:t>Basket Hall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532654" cy="569791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Rowing Centre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676670" cy="5794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 Swimming Pool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39990"/>
            <a:ext cx="8712494" cy="562937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D0D9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378</TotalTime>
  <Words>158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The 27th World University Summer Games in Kazan </vt:lpstr>
      <vt:lpstr>Слайд 2</vt:lpstr>
      <vt:lpstr>Слайд 3</vt:lpstr>
      <vt:lpstr>Слайд 4</vt:lpstr>
      <vt:lpstr>The Symbols of 27th World Universiade </vt:lpstr>
      <vt:lpstr>   The Ak Bars Wrestling Palace  </vt:lpstr>
      <vt:lpstr>Basket Hall </vt:lpstr>
      <vt:lpstr>Тhe Rowing Centre </vt:lpstr>
      <vt:lpstr>The Swimming Pool</vt:lpstr>
      <vt:lpstr> The Tulpar Sports Complex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48</cp:revision>
  <dcterms:created xsi:type="dcterms:W3CDTF">2012-10-28T10:27:40Z</dcterms:created>
  <dcterms:modified xsi:type="dcterms:W3CDTF">2013-04-23T06:59:53Z</dcterms:modified>
</cp:coreProperties>
</file>