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16.01.2013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214290"/>
            <a:ext cx="5900532" cy="3538542"/>
          </a:xfrm>
        </p:spPr>
        <p:txBody>
          <a:bodyPr/>
          <a:lstStyle/>
          <a:p>
            <a:r>
              <a:rPr lang="ru-RU" dirty="0" smtClean="0"/>
              <a:t>Проект по физике  «Статика. Равновесие тела»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8992" y="3786190"/>
            <a:ext cx="5114778" cy="257176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Ученица  10 « Б» класса</a:t>
            </a:r>
          </a:p>
          <a:p>
            <a:r>
              <a:rPr lang="ru-RU" dirty="0" smtClean="0"/>
              <a:t>Зайцева  Любовь</a:t>
            </a:r>
          </a:p>
          <a:p>
            <a:endParaRPr lang="ru-RU" dirty="0" smtClean="0"/>
          </a:p>
          <a:p>
            <a:r>
              <a:rPr lang="ru-RU" dirty="0" smtClean="0"/>
              <a:t>Учитель : Сафонова Л.А</a:t>
            </a:r>
          </a:p>
          <a:p>
            <a:endParaRPr lang="ru-RU" dirty="0" smtClean="0"/>
          </a:p>
          <a:p>
            <a:r>
              <a:rPr lang="ru-RU" dirty="0" smtClean="0"/>
              <a:t>2012 г.  </a:t>
            </a:r>
          </a:p>
          <a:p>
            <a:r>
              <a:rPr lang="ru-RU" smtClean="0"/>
              <a:t>МБОУ СОШ №1</a:t>
            </a:r>
            <a:r>
              <a:rPr lang="ru-RU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Для решения задач статики необходимо знать условия равновесия. </a:t>
            </a:r>
          </a:p>
          <a:p>
            <a:r>
              <a:rPr lang="ru-RU" dirty="0" smtClean="0"/>
              <a:t>Существуют два условия равновесия:   </a:t>
            </a:r>
          </a:p>
          <a:p>
            <a:r>
              <a:rPr lang="ru-RU" dirty="0" smtClean="0"/>
              <a:t>1.Сумма всех действующих на тело сил равна нулю.   </a:t>
            </a:r>
          </a:p>
          <a:p>
            <a:r>
              <a:rPr lang="ru-RU" dirty="0" smtClean="0"/>
              <a:t>2.Алгебраическая сумма моментов всех действующих на тело сил равна нулю.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статика.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Статика(от греч. </a:t>
            </a:r>
            <a:r>
              <a:rPr lang="el-GR" dirty="0" smtClean="0"/>
              <a:t>Στατός</a:t>
            </a:r>
            <a:r>
              <a:rPr lang="ru-RU" dirty="0" smtClean="0"/>
              <a:t>,что означает «неподвижный»)-это раздел механики , в котором изучаются  условия равновесия  механических систем под действием сил.</a:t>
            </a:r>
            <a:endParaRPr lang="ru-RU" dirty="0"/>
          </a:p>
        </p:txBody>
      </p:sp>
      <p:pic>
        <p:nvPicPr>
          <p:cNvPr id="4" name="Рисунок 3" descr="SAM_2423.JPG"/>
          <p:cNvPicPr>
            <a:picLocks noChangeAspect="1"/>
          </p:cNvPicPr>
          <p:nvPr/>
        </p:nvPicPr>
        <p:blipFill>
          <a:blip r:embed="rId2" cstate="print"/>
          <a:srcRect l="1754" t="25731" r="-1" b="25146"/>
          <a:stretch>
            <a:fillRect/>
          </a:stretch>
        </p:blipFill>
        <p:spPr>
          <a:xfrm>
            <a:off x="714348" y="3643314"/>
            <a:ext cx="6477045" cy="2428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равновесия.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Устойчивое — когда тело при малом отклонении от положения равновесия возвращается в это же положение.</a:t>
            </a:r>
          </a:p>
          <a:p>
            <a:r>
              <a:rPr lang="ru-RU" dirty="0" smtClean="0"/>
              <a:t>Неустойчивое —когда  тело при малом отклонении от положения равновесия уходит от этого положения.</a:t>
            </a:r>
          </a:p>
          <a:p>
            <a:r>
              <a:rPr lang="ru-RU" dirty="0" smtClean="0"/>
              <a:t>Безразличное — когда тело при малом отклонении от положения равновесия оказывается в новом положении равновесия.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равновесия.</a:t>
            </a:r>
            <a:endParaRPr lang="ru-RU" dirty="0"/>
          </a:p>
        </p:txBody>
      </p:sp>
      <p:pic>
        <p:nvPicPr>
          <p:cNvPr id="6" name="Содержимое 5" descr="SAM_24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5896" r="507" b="32197"/>
          <a:stretch>
            <a:fillRect/>
          </a:stretch>
        </p:blipFill>
        <p:spPr>
          <a:xfrm>
            <a:off x="214282" y="1571612"/>
            <a:ext cx="7786742" cy="4429156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 №1.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3571868" cy="535782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Что нужно : книга   </a:t>
            </a:r>
          </a:p>
          <a:p>
            <a:r>
              <a:rPr lang="ru-RU" dirty="0" smtClean="0"/>
              <a:t>Цель эксперимента :  определить, где проходит линия действия силы.</a:t>
            </a:r>
          </a:p>
          <a:p>
            <a:r>
              <a:rPr lang="ru-RU" dirty="0" smtClean="0"/>
              <a:t>1)Возьмем книгу и положим её на стол.</a:t>
            </a:r>
          </a:p>
          <a:p>
            <a:r>
              <a:rPr lang="ru-RU" dirty="0" smtClean="0"/>
              <a:t>2)Возьмем её за один угол и потянем по поверхности стола так, чтобы направление действия силы совпадало с диагоналями книги.</a:t>
            </a:r>
          </a:p>
          <a:p>
            <a:pPr>
              <a:buNone/>
            </a:pPr>
            <a:r>
              <a:rPr lang="ru-RU" dirty="0" smtClean="0"/>
              <a:t>Вывод : В этом случае учебник движется поступательно , потому что линия действия силы </a:t>
            </a:r>
            <a:r>
              <a:rPr lang="en-US" dirty="0" smtClean="0"/>
              <a:t>F</a:t>
            </a:r>
            <a:r>
              <a:rPr lang="ru-RU" dirty="0" smtClean="0"/>
              <a:t> проходит через цент масс тела.</a:t>
            </a:r>
            <a:endParaRPr lang="ru-RU" dirty="0"/>
          </a:p>
        </p:txBody>
      </p:sp>
      <p:pic>
        <p:nvPicPr>
          <p:cNvPr id="4" name="Рисунок 3" descr="SAM_24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6116" y="214290"/>
            <a:ext cx="2428892" cy="1821669"/>
          </a:xfrm>
          <a:prstGeom prst="rect">
            <a:avLst/>
          </a:prstGeom>
        </p:spPr>
      </p:pic>
      <p:pic>
        <p:nvPicPr>
          <p:cNvPr id="5" name="Рисунок 4" descr="SAM_24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86446" y="214290"/>
            <a:ext cx="2143140" cy="1797472"/>
          </a:xfrm>
          <a:prstGeom prst="rect">
            <a:avLst/>
          </a:prstGeom>
        </p:spPr>
      </p:pic>
      <p:pic>
        <p:nvPicPr>
          <p:cNvPr id="6" name="Рисунок 5" descr="SAM_2419.JPG"/>
          <p:cNvPicPr>
            <a:picLocks noChangeAspect="1"/>
          </p:cNvPicPr>
          <p:nvPr/>
        </p:nvPicPr>
        <p:blipFill>
          <a:blip r:embed="rId4" cstate="print"/>
          <a:srcRect r="2941" b="5882"/>
          <a:stretch>
            <a:fillRect/>
          </a:stretch>
        </p:blipFill>
        <p:spPr>
          <a:xfrm>
            <a:off x="5643570" y="2071678"/>
            <a:ext cx="2357454" cy="1714512"/>
          </a:xfrm>
          <a:prstGeom prst="rect">
            <a:avLst/>
          </a:prstGeom>
        </p:spPr>
      </p:pic>
      <p:pic>
        <p:nvPicPr>
          <p:cNvPr id="8" name="Рисунок 7" descr="SAM_2420.JPG"/>
          <p:cNvPicPr>
            <a:picLocks noChangeAspect="1"/>
          </p:cNvPicPr>
          <p:nvPr/>
        </p:nvPicPr>
        <p:blipFill>
          <a:blip r:embed="rId5" cstate="print"/>
          <a:srcRect l="1744" t="13953" r="582" b="6978"/>
          <a:stretch>
            <a:fillRect/>
          </a:stretch>
        </p:blipFill>
        <p:spPr>
          <a:xfrm>
            <a:off x="4786314" y="3929066"/>
            <a:ext cx="4000528" cy="242889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Центр масс.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Центр масс тела- это точка, связанная с телом , которая неподвижна в ИСО.  </a:t>
            </a:r>
          </a:p>
          <a:p>
            <a:r>
              <a:rPr lang="ru-RU" dirty="0" smtClean="0"/>
              <a:t>Например , в такой всем известной игрушке  как НЕВАЛЯШКА , центр масс  тяжести тела занимает самое  низкое положение . Если при попытке вывести тело из положения равновесия, центр тяжести поднимается- такое равновесие будет называться устойчивым.</a:t>
            </a:r>
            <a:endParaRPr lang="ru-RU" dirty="0"/>
          </a:p>
        </p:txBody>
      </p:sp>
      <p:pic>
        <p:nvPicPr>
          <p:cNvPr id="4" name="Рисунок 3" descr="Рабочий сто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6578" y="428604"/>
            <a:ext cx="1298873" cy="2000264"/>
          </a:xfrm>
          <a:prstGeom prst="rect">
            <a:avLst/>
          </a:prstGeom>
        </p:spPr>
      </p:pic>
      <p:pic>
        <p:nvPicPr>
          <p:cNvPr id="5" name="Рисунок 4" descr="polushar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5286388"/>
            <a:ext cx="3195634" cy="1161300"/>
          </a:xfrm>
          <a:prstGeom prst="rect">
            <a:avLst/>
          </a:prstGeom>
        </p:spPr>
      </p:pic>
      <p:pic>
        <p:nvPicPr>
          <p:cNvPr id="6" name="Рисунок 5" descr="pimg_308_110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15206" y="3357562"/>
            <a:ext cx="1643042" cy="30533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4572000" cy="1143000"/>
          </a:xfrm>
        </p:spPr>
        <p:txBody>
          <a:bodyPr/>
          <a:lstStyle/>
          <a:p>
            <a:r>
              <a:rPr lang="ru-RU" dirty="0" smtClean="0"/>
              <a:t>Опыт №2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357298"/>
            <a:ext cx="5929322" cy="550070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Что нужно: сувенир «Парящий орел».   </a:t>
            </a:r>
          </a:p>
          <a:p>
            <a:r>
              <a:rPr lang="ru-RU" dirty="0" smtClean="0"/>
              <a:t>Цель эксперимента : Определить центр тяжести тела.</a:t>
            </a:r>
          </a:p>
          <a:p>
            <a:r>
              <a:rPr lang="ru-RU" dirty="0" smtClean="0"/>
              <a:t>1)Для этого опыта возьмем орла и поставим его на специальную подставку.   </a:t>
            </a:r>
          </a:p>
          <a:p>
            <a:r>
              <a:rPr lang="ru-RU" dirty="0" smtClean="0"/>
              <a:t>2)Мы видим , что орел не падает вниз и не теряет своего равновесия.  </a:t>
            </a:r>
          </a:p>
          <a:p>
            <a:r>
              <a:rPr lang="ru-RU" dirty="0" smtClean="0"/>
              <a:t>Вывод : Центр тяжести тела может находиться вне этого тела, если оно имеет сложную форму . На нашем примере центр тяжести орла находится ниже точки подвеса, на одной вертикали с ней . При отклонении от положения равновесия , центр масс поднимается , а равнодействующая  сил возвращает тело обратно в исходное положение.</a:t>
            </a:r>
            <a:endParaRPr lang="ru-RU" dirty="0"/>
          </a:p>
        </p:txBody>
      </p:sp>
      <p:pic>
        <p:nvPicPr>
          <p:cNvPr id="6" name="Рисунок 5" descr="x_1d7d8ae1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6914" y="214290"/>
            <a:ext cx="3417086" cy="292895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714356"/>
            <a:ext cx="7453314" cy="2143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Центры масс твёрдых тел, имеющих оси симметрии , располагаются в точке пересечения этих осей . Они могут быть внутри тела и вне тела.</a:t>
            </a:r>
            <a:endParaRPr lang="ru-RU" dirty="0"/>
          </a:p>
        </p:txBody>
      </p:sp>
      <p:pic>
        <p:nvPicPr>
          <p:cNvPr id="4" name="Содержимое 3" descr="Безымянный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955" r="17886" b="63002"/>
          <a:stretch>
            <a:fillRect/>
          </a:stretch>
        </p:blipFill>
        <p:spPr>
          <a:xfrm>
            <a:off x="0" y="2786058"/>
            <a:ext cx="7572396" cy="27860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 №3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4214810" cy="442915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Что нужно : пластилин, две вилки , Стакан и зубочистка.   </a:t>
            </a:r>
          </a:p>
          <a:p>
            <a:r>
              <a:rPr lang="ru-RU" dirty="0" smtClean="0"/>
              <a:t>Цель эксперимента : найти положение центра тяжести.   </a:t>
            </a:r>
          </a:p>
          <a:p>
            <a:r>
              <a:rPr lang="ru-RU" dirty="0" smtClean="0"/>
              <a:t>1)Скатаем из пластилина небольшой шарик.   </a:t>
            </a:r>
          </a:p>
          <a:p>
            <a:r>
              <a:rPr lang="ru-RU" dirty="0" smtClean="0"/>
              <a:t>2)Воткнем в шарик две вилки.   </a:t>
            </a:r>
          </a:p>
          <a:p>
            <a:r>
              <a:rPr lang="ru-RU" dirty="0" smtClean="0"/>
              <a:t>3)Затем воткнем в шарик зубочистку так , чтобы она располагалась между вилками.</a:t>
            </a:r>
          </a:p>
          <a:p>
            <a:r>
              <a:rPr lang="ru-RU" dirty="0" smtClean="0"/>
              <a:t>4)Расположим зубочистку концом к краю стакана.   </a:t>
            </a:r>
          </a:p>
          <a:p>
            <a:r>
              <a:rPr lang="ru-RU" dirty="0" smtClean="0"/>
              <a:t>5)Теперь , начнем двигать зубочистку к центру стакана , пока пластилиновый шарик с вилками не обретут равновесие.</a:t>
            </a:r>
          </a:p>
          <a:p>
            <a:r>
              <a:rPr lang="ru-RU" dirty="0" smtClean="0"/>
              <a:t>Вывод : При определенном положении зубочистки , вилки и шарик уравновешиваются.</a:t>
            </a:r>
          </a:p>
        </p:txBody>
      </p:sp>
      <p:pic>
        <p:nvPicPr>
          <p:cNvPr id="4" name="Рисунок 3" descr="SAM_24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43306" y="0"/>
            <a:ext cx="2095481" cy="1571611"/>
          </a:xfrm>
          <a:prstGeom prst="rect">
            <a:avLst/>
          </a:prstGeom>
        </p:spPr>
      </p:pic>
      <p:pic>
        <p:nvPicPr>
          <p:cNvPr id="5" name="Рисунок 4" descr="SAM_24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571480"/>
            <a:ext cx="2000264" cy="1631778"/>
          </a:xfrm>
          <a:prstGeom prst="rect">
            <a:avLst/>
          </a:prstGeom>
        </p:spPr>
      </p:pic>
      <p:pic>
        <p:nvPicPr>
          <p:cNvPr id="6" name="Рисунок 5" descr="SAM_2428.JPG"/>
          <p:cNvPicPr>
            <a:picLocks noChangeAspect="1"/>
          </p:cNvPicPr>
          <p:nvPr/>
        </p:nvPicPr>
        <p:blipFill>
          <a:blip r:embed="rId4" cstate="print"/>
          <a:srcRect l="22795" t="17647"/>
          <a:stretch>
            <a:fillRect/>
          </a:stretch>
        </p:blipFill>
        <p:spPr>
          <a:xfrm>
            <a:off x="4286248" y="2571744"/>
            <a:ext cx="3571853" cy="285752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235</TotalTime>
  <Words>478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Проект по физике  «Статика. Равновесие тела»</vt:lpstr>
      <vt:lpstr>Что такое статика.</vt:lpstr>
      <vt:lpstr>Виды равновесия.</vt:lpstr>
      <vt:lpstr>Виды равновесия.</vt:lpstr>
      <vt:lpstr>Опыт №1.</vt:lpstr>
      <vt:lpstr>Центр масс.</vt:lpstr>
      <vt:lpstr>Опыт №2</vt:lpstr>
      <vt:lpstr>Центры масс твёрдых тел, имеющих оси симметрии , располагаются в точке пересечения этих осей . Они могут быть внутри тела и вне тела.</vt:lpstr>
      <vt:lpstr>Опыт №3</vt:lpstr>
      <vt:lpstr>Задачи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физике «Статика»</dc:title>
  <dc:creator>User</dc:creator>
  <cp:lastModifiedBy>safonova</cp:lastModifiedBy>
  <cp:revision>26</cp:revision>
  <dcterms:created xsi:type="dcterms:W3CDTF">2012-03-20T14:00:21Z</dcterms:created>
  <dcterms:modified xsi:type="dcterms:W3CDTF">2013-01-16T10:36:03Z</dcterms:modified>
</cp:coreProperties>
</file>