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88" r:id="rId2"/>
    <p:sldId id="287" r:id="rId3"/>
    <p:sldId id="262" r:id="rId4"/>
    <p:sldId id="274" r:id="rId5"/>
    <p:sldId id="275" r:id="rId6"/>
    <p:sldId id="277" r:id="rId7"/>
    <p:sldId id="276" r:id="rId8"/>
    <p:sldId id="278" r:id="rId9"/>
    <p:sldId id="269" r:id="rId10"/>
    <p:sldId id="270" r:id="rId11"/>
    <p:sldId id="266" r:id="rId12"/>
    <p:sldId id="265" r:id="rId13"/>
    <p:sldId id="268" r:id="rId14"/>
    <p:sldId id="267" r:id="rId15"/>
    <p:sldId id="279" r:id="rId16"/>
    <p:sldId id="280" r:id="rId17"/>
    <p:sldId id="264" r:id="rId18"/>
    <p:sldId id="289" r:id="rId19"/>
    <p:sldId id="293" r:id="rId20"/>
    <p:sldId id="300" r:id="rId21"/>
    <p:sldId id="301" r:id="rId22"/>
    <p:sldId id="302" r:id="rId23"/>
    <p:sldId id="303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FA6A5"/>
    <a:srgbClr val="DB9B99"/>
  </p:clrMru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632" autoAdjust="0"/>
    <p:restoredTop sz="94660"/>
  </p:normalViewPr>
  <p:slideViewPr>
    <p:cSldViewPr>
      <p:cViewPr varScale="1">
        <p:scale>
          <a:sx n="68" d="100"/>
          <a:sy n="68" d="100"/>
        </p:scale>
        <p:origin x="-91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6183F9B-5045-4489-B5F8-F13A6C13E5EB}" type="datetimeFigureOut">
              <a:rPr lang="ru-RU" smtClean="0"/>
              <a:pPr/>
              <a:t>15.03.2013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6A054D-3EF2-407D-8FEC-5029D2F51CD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2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17.xml"/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9.xml"/><Relationship Id="rId4" Type="http://schemas.openxmlformats.org/officeDocument/2006/relationships/slide" Target="slide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0"/>
            <a:ext cx="8858280" cy="3429000"/>
          </a:xfrm>
        </p:spPr>
        <p:txBody>
          <a:bodyPr>
            <a:noAutofit/>
          </a:bodyPr>
          <a:lstStyle/>
          <a:p>
            <a:pPr algn="ctr"/>
            <a:r>
              <a:rPr lang="ru-RU" sz="4000" i="1" dirty="0" smtClean="0"/>
              <a:t>Моя </a:t>
            </a:r>
            <a:r>
              <a:rPr lang="ru-RU" sz="4000" i="1" dirty="0" err="1" smtClean="0"/>
              <a:t>професия</a:t>
            </a:r>
            <a:r>
              <a:rPr lang="ru-RU" sz="4000" i="1" dirty="0" smtClean="0"/>
              <a:t> – моё будущее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400" dirty="0" smtClean="0"/>
              <a:t>презентация</a:t>
            </a:r>
            <a:br>
              <a:rPr lang="ru-RU" sz="4400" dirty="0" smtClean="0"/>
            </a:br>
            <a:r>
              <a:rPr lang="ru-RU" sz="4400" dirty="0" smtClean="0"/>
              <a:t> </a:t>
            </a:r>
            <a:r>
              <a:rPr lang="ru-RU" sz="4400" i="1" dirty="0" smtClean="0"/>
              <a:t>«Парад профессий»</a:t>
            </a:r>
            <a:endParaRPr lang="ru-RU" sz="40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3857628"/>
            <a:ext cx="7854696" cy="278608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Выполнила </a:t>
            </a:r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Ручина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Ксения 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МКОУ ДОД Центр Культуры «Китеж»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Воскресенский район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Руководитель Наталья Владимировна Филатова</a:t>
            </a: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endParaRPr lang="ru-RU" dirty="0" smtClean="0">
              <a:solidFill>
                <a:schemeClr val="accent2">
                  <a:lumMod val="75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2013 г.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avto.0-7.biz/uploads/1254952510/gallery_43_504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928670"/>
            <a:ext cx="3385530" cy="3752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85861"/>
            <a:ext cx="7901014" cy="484030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Встаем мы очень рано,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Ведь наша забота –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 Всех отвозить 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по утрам на работу.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24" y="4786322"/>
            <a:ext cx="5929354" cy="157163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Водитель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фотограф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643050"/>
            <a:ext cx="2662237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7972425" cy="4983163"/>
          </a:xfrm>
        </p:spPr>
        <p:txBody>
          <a:bodyPr>
            <a:normAutofit/>
          </a:bodyPr>
          <a:lstStyle/>
          <a:p>
            <a:pPr eaLnBrk="1" hangingPunct="1">
              <a:buFont typeface="Arial" charset="0"/>
              <a:buNone/>
            </a:pPr>
            <a:r>
              <a:rPr lang="ru-RU" sz="3600" dirty="0" smtClean="0"/>
              <a:t>Наведет стеклянный глаз,</a:t>
            </a:r>
          </a:p>
          <a:p>
            <a:pPr eaLnBrk="1" hangingPunct="1">
              <a:buFont typeface="Arial" charset="0"/>
              <a:buNone/>
            </a:pPr>
            <a:r>
              <a:rPr lang="ru-RU" sz="3600" dirty="0" smtClean="0"/>
              <a:t>Щелкнет раз - и помним вас.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28596" y="4429132"/>
            <a:ext cx="5413277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Фотограф</a:t>
            </a:r>
            <a:r>
              <a:rPr lang="ru-RU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myjulia.ru/data/cache/2008/11/25/16673_4175-800x6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1071546"/>
            <a:ext cx="3571875" cy="510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928670"/>
            <a:ext cx="8115328" cy="541180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В прошлый раз был педагогом,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Послезавтра - машинист.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Должен знать он очень много,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Потому, что он ...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58" y="4286256"/>
            <a:ext cx="4214842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Артист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5"/>
            <a:ext cx="8472518" cy="5411807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Не художник он, но краской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Пахнет неизменно,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По картинам он не мастер –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Мастер он по стенам!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42910" y="4643446"/>
            <a:ext cx="4000500" cy="156966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Маляр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pic>
        <p:nvPicPr>
          <p:cNvPr id="10242" name="Picture 2" descr="http://www.superboard.reporter-studio.ru/upload/normal/arhangelsk-remontno-otdelochnye_raboty_4719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7752" y="2214554"/>
            <a:ext cx="3929062" cy="3929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7" y="857231"/>
            <a:ext cx="7901014" cy="5268931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Нам даёт товар и чек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Не философ, не мудрец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И не </a:t>
            </a:r>
            <a:r>
              <a:rPr lang="ru-RU" dirty="0" err="1" smtClean="0"/>
              <a:t>суперчеловек</a:t>
            </a:r>
            <a:r>
              <a:rPr lang="ru-RU" dirty="0" smtClean="0"/>
              <a:t>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А обычный ...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472" y="4714884"/>
            <a:ext cx="5637212" cy="15700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Продавец </a:t>
            </a:r>
          </a:p>
        </p:txBody>
      </p:sp>
      <p:pic>
        <p:nvPicPr>
          <p:cNvPr id="3076" name="Picture 4" descr="http://www.art-saloon.ru/big/item_26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1714488"/>
            <a:ext cx="4033837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illustrators.ru/projects/13265/original.jpg?126400759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00496" y="1857364"/>
            <a:ext cx="4613746" cy="33575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3"/>
            <a:ext cx="8186766" cy="5340369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Вижу в небе самолет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Как светящийся комочек,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Управляет им пилот,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По другому просто ...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857250" y="4714875"/>
            <a:ext cx="4214813" cy="1570038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Лётчик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www.artsides.ru/big/item_3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785794"/>
            <a:ext cx="2143125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http://img0.liveinternet.ru/images/attach/c/0/46/30/46030021_povar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2357430"/>
            <a:ext cx="3219450" cy="3951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00325" y="1214421"/>
            <a:ext cx="5472137" cy="409735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Скажи, кто так вкусно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Готовит щи капустные,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Пахучие котлеты,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Салаты, винегреты,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Все завтраки, обеды?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714375" y="4500563"/>
            <a:ext cx="4572000" cy="15700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Calibri" pitchFamily="34" charset="0"/>
              </a:rPr>
              <a:t>Повар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7858148" y="6143644"/>
            <a:ext cx="857256" cy="571504"/>
          </a:xfrm>
          <a:prstGeom prst="actionButtonHome">
            <a:avLst/>
          </a:prstGeom>
          <a:solidFill>
            <a:srgbClr val="DFA6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61706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214942" y="1571612"/>
          <a:ext cx="2500330" cy="57912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0033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Строитель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143504" y="2714620"/>
          <a:ext cx="2571768" cy="67151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571768"/>
              </a:tblGrid>
              <a:tr h="67151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Матрос</a:t>
                      </a:r>
                      <a:r>
                        <a:rPr lang="ru-RU" sz="3200" baseline="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143504" y="4000504"/>
          <a:ext cx="2643206" cy="67151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643206"/>
              </a:tblGrid>
              <a:tr h="67151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Художник</a:t>
                      </a:r>
                      <a:r>
                        <a:rPr lang="ru-RU" sz="3200" baseline="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143504" y="5286388"/>
          <a:ext cx="2714644" cy="671514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14644"/>
              </a:tblGrid>
              <a:tr h="671514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Врач</a:t>
                      </a:r>
                      <a:r>
                        <a:rPr lang="ru-RU" sz="3200" baseline="0" dirty="0" smtClean="0"/>
                        <a:t> 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37" name="Picture 4" descr="C:\Users\Helen\Desktop\схемы\профессии\2011-10-16_195338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l="16423" r="14233" b="15144"/>
          <a:stretch>
            <a:fillRect/>
          </a:stretch>
        </p:blipFill>
        <p:spPr bwMode="auto">
          <a:xfrm>
            <a:off x="2786050" y="4643446"/>
            <a:ext cx="1054245" cy="1720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3" descr="C:\Users\Helen\Desktop\схемы\профессии\2011-10-16_195711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b="18478"/>
          <a:stretch>
            <a:fillRect/>
          </a:stretch>
        </p:blipFill>
        <p:spPr bwMode="auto">
          <a:xfrm>
            <a:off x="1071538" y="1142984"/>
            <a:ext cx="1576235" cy="1529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5" descr="http://pics.livejournal.com/nikcity/pic/0002kdp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285992"/>
            <a:ext cx="1500198" cy="1636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" descr="C:\Users\Helen\Desktop\схемы\профессии\2011-10-16_195830.jpg"/>
          <p:cNvPicPr>
            <a:picLocks noChangeAspect="1" noChangeArrowheads="1"/>
          </p:cNvPicPr>
          <p:nvPr/>
        </p:nvPicPr>
        <p:blipFill>
          <a:blip r:embed="rId5" cstate="print"/>
          <a:srcRect r="8629" b="12757"/>
          <a:stretch>
            <a:fillRect/>
          </a:stretch>
        </p:blipFill>
        <p:spPr bwMode="auto">
          <a:xfrm>
            <a:off x="1214414" y="3643314"/>
            <a:ext cx="1071570" cy="13841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428596" y="0"/>
            <a:ext cx="8143932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Угадайте, какая профессия у  человека</a:t>
            </a:r>
            <a:r>
              <a:rPr lang="en-US" b="1" i="1" dirty="0" smtClean="0"/>
              <a:t/>
            </a:r>
            <a:br>
              <a:rPr lang="en-US" b="1" i="1" dirty="0" smtClean="0"/>
            </a:b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15631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87316"/>
            <a:ext cx="8229600" cy="6170684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latin typeface="+mn-lt"/>
              </a:rPr>
              <a:t>                                    </a:t>
            </a:r>
            <a:r>
              <a:rPr lang="en-US" b="1" i="1" dirty="0" smtClean="0">
                <a:latin typeface="+mn-lt"/>
              </a:rPr>
              <a:t/>
            </a:r>
            <a:br>
              <a:rPr lang="en-US" b="1" i="1" dirty="0" smtClean="0">
                <a:latin typeface="+mn-lt"/>
              </a:rPr>
            </a:br>
            <a:r>
              <a:rPr lang="ru-RU" sz="3600" dirty="0" smtClean="0">
                <a:latin typeface="+mn-lt"/>
              </a:rPr>
              <a:t>                                                         </a:t>
            </a:r>
            <a:r>
              <a:rPr lang="en-US" sz="3600" dirty="0" smtClean="0">
                <a:latin typeface="+mn-lt"/>
              </a:rPr>
              <a:t/>
            </a:r>
            <a:br>
              <a:rPr lang="en-US" sz="3600" dirty="0" smtClean="0">
                <a:latin typeface="+mn-lt"/>
              </a:rPr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                      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5214942" y="1285860"/>
          <a:ext cx="2786082" cy="7143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86082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почтальон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/>
        </p:nvGraphicFramePr>
        <p:xfrm>
          <a:off x="5214942" y="2571744"/>
          <a:ext cx="2786082" cy="7143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86082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продавец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5214942" y="3857628"/>
          <a:ext cx="2786082" cy="642942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86082"/>
              </a:tblGrid>
              <a:tr h="642942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водитель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Таблица 20"/>
          <p:cNvGraphicFramePr>
            <a:graphicFrameLocks noGrp="1"/>
          </p:cNvGraphicFramePr>
          <p:nvPr/>
        </p:nvGraphicFramePr>
        <p:xfrm>
          <a:off x="5286380" y="5214950"/>
          <a:ext cx="2714644" cy="714380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2714644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музыкант</a:t>
                      </a:r>
                      <a:endParaRPr lang="ru-RU" sz="3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3" descr="C:\Users\Helen\Desktop\схемы\профессии\2011-10-16_195557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728"/>
          <a:stretch>
            <a:fillRect/>
          </a:stretch>
        </p:blipFill>
        <p:spPr bwMode="auto">
          <a:xfrm>
            <a:off x="2285984" y="857232"/>
            <a:ext cx="1307540" cy="150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3" descr="C:\Users\Helen\Desktop\схемы\профессии\2011-10-16_19562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2325" b="27043"/>
          <a:stretch>
            <a:fillRect/>
          </a:stretch>
        </p:blipFill>
        <p:spPr bwMode="auto">
          <a:xfrm>
            <a:off x="1214414" y="2214554"/>
            <a:ext cx="1468766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9" descr="http://www.o-urok.ru/pq_userfiles/preview/74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0" y="3500438"/>
            <a:ext cx="1364532" cy="1371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" descr="D:\клипарты\профессии\музыкант2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7225" y="4870361"/>
            <a:ext cx="1500198" cy="1566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571472" y="0"/>
            <a:ext cx="72866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</a:rPr>
              <a:t>Угадайте, какая профессия у  человека</a:t>
            </a:r>
            <a:r>
              <a:rPr lang="en-US" sz="2800" b="1" i="1" dirty="0" smtClean="0"/>
              <a:t/>
            </a:r>
            <a:br>
              <a:rPr lang="en-US" sz="2800" b="1" i="1" dirty="0" smtClean="0"/>
            </a:br>
            <a:endParaRPr lang="ru-RU" sz="2800" dirty="0"/>
          </a:p>
        </p:txBody>
      </p:sp>
      <p:sp>
        <p:nvSpPr>
          <p:cNvPr id="17" name="Управляющая кнопка: домой 16">
            <a:hlinkClick r:id="rId6" action="ppaction://hlinksldjump" highlightClick="1"/>
          </p:cNvPr>
          <p:cNvSpPr/>
          <p:nvPr/>
        </p:nvSpPr>
        <p:spPr>
          <a:xfrm>
            <a:off x="8358214" y="6000768"/>
            <a:ext cx="785786" cy="642942"/>
          </a:xfrm>
          <a:prstGeom prst="actionButtonHome">
            <a:avLst/>
          </a:prstGeom>
          <a:solidFill>
            <a:srgbClr val="DFA6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815631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1142976" y="2857496"/>
            <a:ext cx="6977069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Потехе -час.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714480" y="1214422"/>
            <a:ext cx="63357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Делу время,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339975" y="620713"/>
            <a:ext cx="5256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643042" y="2714620"/>
            <a:ext cx="575627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ru-RU" sz="9600" b="1" dirty="0" smtClean="0"/>
              <a:t>------------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9" name="AutoShape 5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57356" y="1643050"/>
            <a:ext cx="5543550" cy="863600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 dirty="0"/>
          </a:p>
        </p:txBody>
      </p:sp>
      <p:sp>
        <p:nvSpPr>
          <p:cNvPr id="52230" name="AutoShape 6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57356" y="2857496"/>
            <a:ext cx="5543550" cy="863600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2231" name="AutoShape 7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928794" y="4071942"/>
            <a:ext cx="5543550" cy="863600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2233" name="AutoShape 9">
            <a:hlinkClick r:id="" action="ppaction://noaction" highlightClick="1"/>
          </p:cNvPr>
          <p:cNvSpPr>
            <a:spLocks noChangeArrowheads="1"/>
          </p:cNvSpPr>
          <p:nvPr/>
        </p:nvSpPr>
        <p:spPr bwMode="auto">
          <a:xfrm>
            <a:off x="1835150" y="5300663"/>
            <a:ext cx="5543550" cy="863600"/>
          </a:xfrm>
          <a:prstGeom prst="actionButtonBlank">
            <a:avLst/>
          </a:prstGeom>
          <a:ln>
            <a:headEnd/>
            <a:tailEnd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ru-RU"/>
          </a:p>
        </p:txBody>
      </p:sp>
      <p:sp>
        <p:nvSpPr>
          <p:cNvPr id="52235" name="Text Box 11"/>
          <p:cNvSpPr txBox="1">
            <a:spLocks noChangeArrowheads="1"/>
          </p:cNvSpPr>
          <p:nvPr/>
        </p:nvSpPr>
        <p:spPr bwMode="auto">
          <a:xfrm>
            <a:off x="1979613" y="765175"/>
            <a:ext cx="41052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dirty="0"/>
          </a:p>
        </p:txBody>
      </p:sp>
      <p:sp>
        <p:nvSpPr>
          <p:cNvPr id="52236" name="Text Box 12">
            <a:hlinkClick r:id="rId2" action="ppaction://hlinksldjump"/>
          </p:cNvPr>
          <p:cNvSpPr txBox="1">
            <a:spLocks noChangeArrowheads="1"/>
          </p:cNvSpPr>
          <p:nvPr/>
        </p:nvSpPr>
        <p:spPr bwMode="auto">
          <a:xfrm>
            <a:off x="1857356" y="1643050"/>
            <a:ext cx="550072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интересно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7" name="Text Box 13">
            <a:hlinkClick r:id="rId3" action="ppaction://hlinksldjump"/>
          </p:cNvPr>
          <p:cNvSpPr txBox="1">
            <a:spLocks noChangeArrowheads="1"/>
          </p:cNvSpPr>
          <p:nvPr/>
        </p:nvSpPr>
        <p:spPr bwMode="auto">
          <a:xfrm>
            <a:off x="1857356" y="2714620"/>
            <a:ext cx="564360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Угадай какая профессия у человека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8" name="Text Box 14">
            <a:hlinkClick r:id="rId4" action="ppaction://hlinksldjump"/>
          </p:cNvPr>
          <p:cNvSpPr txBox="1">
            <a:spLocks noChangeArrowheads="1"/>
          </p:cNvSpPr>
          <p:nvPr/>
        </p:nvSpPr>
        <p:spPr bwMode="auto">
          <a:xfrm>
            <a:off x="1857356" y="4143380"/>
            <a:ext cx="557216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Отгадай загадки  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239" name="Text Box 15">
            <a:hlinkClick r:id="rId5" action="ppaction://hlinksldjump"/>
          </p:cNvPr>
          <p:cNvSpPr txBox="1">
            <a:spLocks noChangeArrowheads="1"/>
          </p:cNvSpPr>
          <p:nvPr/>
        </p:nvSpPr>
        <p:spPr bwMode="auto">
          <a:xfrm>
            <a:off x="1643042" y="5357826"/>
            <a:ext cx="58579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Пословицы о труде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Горизонтальный свиток 15"/>
          <p:cNvSpPr/>
          <p:nvPr/>
        </p:nvSpPr>
        <p:spPr>
          <a:xfrm>
            <a:off x="2285984" y="0"/>
            <a:ext cx="5214974" cy="1104710"/>
          </a:xfrm>
          <a:prstGeom prst="horizontalScroll">
            <a:avLst/>
          </a:prstGeom>
          <a:solidFill>
            <a:srgbClr val="DFA6A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7" name="Прямоугольник 16"/>
          <p:cNvSpPr/>
          <p:nvPr/>
        </p:nvSpPr>
        <p:spPr>
          <a:xfrm rot="21600000">
            <a:off x="2714612" y="0"/>
            <a:ext cx="435771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Выбери раздел</a:t>
            </a:r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785786" y="3500438"/>
            <a:ext cx="792961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Спать не </a:t>
            </a:r>
            <a:r>
              <a:rPr lang="ru-RU" sz="8000" b="1" dirty="0" err="1" smtClean="0">
                <a:solidFill>
                  <a:schemeClr val="accent1">
                    <a:lumMod val="75000"/>
                  </a:schemeClr>
                </a:solidFill>
              </a:rPr>
              <a:t>охото</a:t>
            </a: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1071538" y="1428736"/>
            <a:ext cx="73581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8000" b="1" dirty="0" smtClean="0">
                <a:solidFill>
                  <a:schemeClr val="accent1">
                    <a:lumMod val="75000"/>
                  </a:schemeClr>
                </a:solidFill>
              </a:rPr>
              <a:t>Есть работа,</a:t>
            </a:r>
            <a:endParaRPr lang="ru-RU" sz="80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339975" y="620713"/>
            <a:ext cx="5256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714480" y="2786058"/>
            <a:ext cx="5572164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ru-RU" sz="9600" b="1" dirty="0" smtClean="0"/>
              <a:t>------------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428596" y="3500438"/>
            <a:ext cx="84296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Того люди чтут.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857224" y="928670"/>
            <a:ext cx="764386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Кто любит труд,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339975" y="620713"/>
            <a:ext cx="5256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571604" y="2786058"/>
            <a:ext cx="571504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ru-RU" sz="9600" b="1" dirty="0" smtClean="0"/>
              <a:t>-----------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80" name="Text Box 4"/>
          <p:cNvSpPr txBox="1">
            <a:spLocks noChangeArrowheads="1"/>
          </p:cNvSpPr>
          <p:nvPr/>
        </p:nvSpPr>
        <p:spPr bwMode="auto">
          <a:xfrm>
            <a:off x="785786" y="3571876"/>
            <a:ext cx="778674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А лень портит.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1" name="Text Box 5"/>
          <p:cNvSpPr txBox="1">
            <a:spLocks noChangeArrowheads="1"/>
          </p:cNvSpPr>
          <p:nvPr/>
        </p:nvSpPr>
        <p:spPr bwMode="auto">
          <a:xfrm>
            <a:off x="857224" y="857232"/>
            <a:ext cx="750099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lang="ru-RU" sz="6600" b="1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</a:rPr>
              <a:t>Труд человека кормит,</a:t>
            </a:r>
            <a:endParaRPr lang="ru-RU" sz="6600" b="1" dirty="0">
              <a:solidFill>
                <a:schemeClr val="accent1">
                  <a:lumMod val="75000"/>
                </a:schemeClr>
              </a:solidFill>
              <a:latin typeface="Verdana" pitchFamily="34" charset="0"/>
            </a:endParaRPr>
          </a:p>
        </p:txBody>
      </p:sp>
      <p:sp>
        <p:nvSpPr>
          <p:cNvPr id="75782" name="Text Box 6"/>
          <p:cNvSpPr txBox="1">
            <a:spLocks noChangeArrowheads="1"/>
          </p:cNvSpPr>
          <p:nvPr/>
        </p:nvSpPr>
        <p:spPr bwMode="auto">
          <a:xfrm>
            <a:off x="2339975" y="620713"/>
            <a:ext cx="52562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600" b="1" dirty="0"/>
          </a:p>
        </p:txBody>
      </p:sp>
      <p:sp>
        <p:nvSpPr>
          <p:cNvPr id="75783" name="Text Box 7"/>
          <p:cNvSpPr txBox="1">
            <a:spLocks noChangeArrowheads="1"/>
          </p:cNvSpPr>
          <p:nvPr/>
        </p:nvSpPr>
        <p:spPr bwMode="auto">
          <a:xfrm>
            <a:off x="1643042" y="2857496"/>
            <a:ext cx="5256212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1800" dirty="0" smtClean="0">
                <a:solidFill>
                  <a:schemeClr val="tx1"/>
                </a:solidFill>
              </a:rPr>
              <a:t>-</a:t>
            </a:r>
            <a:r>
              <a:rPr lang="ru-RU" sz="9600" b="1" dirty="0" smtClean="0"/>
              <a:t>-----------</a:t>
            </a:r>
            <a:endParaRPr lang="ru-RU" sz="9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5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57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/>
      <p:bldP spid="7578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 descr="C:\Users\Helen\Desktop\схемы\профессии\2011-10-16_195811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</a:blip>
          <a:srcRect b="22804"/>
          <a:stretch>
            <a:fillRect/>
          </a:stretch>
        </p:blipFill>
        <p:spPr bwMode="auto">
          <a:xfrm>
            <a:off x="285750" y="2714625"/>
            <a:ext cx="3962400" cy="3852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2" descr="C:\Users\Helen\Desktop\схемы\профессии\2011-10-16_195608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27710"/>
          <a:stretch>
            <a:fillRect/>
          </a:stretch>
        </p:blipFill>
        <p:spPr bwMode="auto">
          <a:xfrm>
            <a:off x="4572000" y="3071813"/>
            <a:ext cx="40576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428604"/>
            <a:ext cx="8231677" cy="175432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профессии нужны!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 профессии важны!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428868"/>
            <a:ext cx="321703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Спасибо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Водитель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21600000">
            <a:off x="857224" y="3571876"/>
            <a:ext cx="7814328" cy="266372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человеку профессия водителя предъявляет высокие требования: быстроту реакции, отличную память, выносливость, силу</a:t>
            </a:r>
            <a:r>
              <a:rPr lang="ru-RU" sz="26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600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6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мение мгновенно принять правильное решение в сложной ситуации, крепкое  здоровье, прекрасное зрение.</a:t>
            </a:r>
            <a:endParaRPr lang="ru-RU" sz="26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Documents and Settings\Admin\Мои документы\Мои рисунки\картинки\iCAP9HZK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420888"/>
            <a:ext cx="1584176" cy="19442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42910" y="2214554"/>
            <a:ext cx="621509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Правила дорожные – для меня несложные.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Красный свет – проезда нет, желтый – остановка,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зеленый – поспешай, тут нужна сноровка.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Вот и все, что нужно знать, чтоб водителем мне стать.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37686234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Учитель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5" y="2000240"/>
            <a:ext cx="7780366" cy="412592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Научу я бабушку, как носки вязать.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Подскажу я мамочке, как варить борщи.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Кран на кухне починить, гвоздик в стеночку забить –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Растолкую папе, дело будет в шляпе.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уже умею, все уже могу!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Значит, точно решено: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Педагогом быть дано.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настоящий учитель обладает щедрой и доброй душой , умением отдавать детям свои знания,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илы, время,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алант.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Documents and Settings\Admin\Мои документы\Мои рисунки\картинки\i[7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996953"/>
            <a:ext cx="2232248" cy="165618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13541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000"/>
                            </p:stCondLst>
                            <p:childTnLst>
                              <p:par>
                                <p:cTn id="4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Повар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28596" y="2071678"/>
            <a:ext cx="7851805" cy="405448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Тесто круто навела, пирожки я испекла: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Сладкие, соленые, горькие, перченые.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Все в них щедро положила</a:t>
            </a:r>
          </a:p>
          <a:p>
            <a:pPr marL="0" indent="0">
              <a:buNone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И до слез всем угодила.</a:t>
            </a: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8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люди этой профессии должны обладать тонким обонянием и хорошо развитыми вкусовыми ощущениями </a:t>
            </a:r>
            <a:endParaRPr lang="ru-RU" sz="2800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Мои документы\Мои рисунки\картинки\i[3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8" y="2214600"/>
            <a:ext cx="3000395" cy="24385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4446023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100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Музыкант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00035" y="2428868"/>
            <a:ext cx="7780366" cy="36972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играет музыкант,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прекрасны скрипок звуки!</a:t>
            </a:r>
          </a:p>
          <a:p>
            <a:pPr marL="0" indent="0"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У него большой талант,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золотые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руки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Кстати: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настоящий музыкант должен закончить музыкальное училище, иметь хороший слух.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C:\Documents and Settings\Admin\Мои документы\Мои рисунки\картинки\i[2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2558248"/>
            <a:ext cx="2416922" cy="21668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17613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800" decel="100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500042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Пожарный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04864"/>
            <a:ext cx="7408333" cy="392129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Чтобы что-то потушить, надо чтоб горело,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Вот пожарником тогда буду я умелым.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Быть пожарником несложно.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моей жизни все возможно.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Кстати: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рофессия пожарного требует бесстрашного характера, самоотверженности, ловкости, быстроты реакции, силы и крепкого здоровья.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584" y="2529347"/>
            <a:ext cx="2395382" cy="23155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18917395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100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642918"/>
            <a:ext cx="8229600" cy="1143000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Космонавт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28662" y="2143116"/>
            <a:ext cx="7351738" cy="398304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Он - пример для всех ребят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Его зовут героем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Гордо носит космонавт </a:t>
            </a:r>
          </a:p>
          <a:p>
            <a:pPr marL="0" indent="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звание такое.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Кстати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люди этой профессии должны иметь хорошие прочные знания, отличное здоровье.</a:t>
            </a:r>
            <a:endParaRPr lang="ru-RU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3" name="Picture 3" descr="C:\Documents and Settings\Admin\Мои документы\Мои рисунки\картинки\i[1] (4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2071678"/>
            <a:ext cx="3524085" cy="27283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Управляющая кнопка: домой 7">
            <a:hlinkClick r:id="rId3" action="ppaction://hlinksldjump" highlightClick="1"/>
          </p:cNvPr>
          <p:cNvSpPr/>
          <p:nvPr/>
        </p:nvSpPr>
        <p:spPr>
          <a:xfrm>
            <a:off x="8215338" y="6215082"/>
            <a:ext cx="571504" cy="64291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581097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800" decel="100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static.forum.onliner.by/files/201001/______54470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857232"/>
            <a:ext cx="2655887" cy="5668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14554"/>
            <a:ext cx="8258204" cy="4110046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/>
              <a:t>Педиатра ты не бойся,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Не волнуйся, успокойся,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И, конечно же, не плачь,</a:t>
            </a:r>
          </a:p>
          <a:p>
            <a:pPr eaLnBrk="1" hangingPunct="1">
              <a:buFont typeface="Arial" charset="0"/>
              <a:buNone/>
            </a:pPr>
            <a:r>
              <a:rPr lang="ru-RU" dirty="0" smtClean="0"/>
              <a:t>Это просто детский ...</a:t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928662" y="4643446"/>
            <a:ext cx="2714625" cy="15700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9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Врач</a:t>
            </a:r>
            <a:r>
              <a:rPr lang="ru-RU" sz="9600" dirty="0">
                <a:solidFill>
                  <a:srgbClr val="FF0000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642918"/>
            <a:ext cx="292368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Загадки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330</TotalTime>
  <Words>558</Words>
  <Application>Microsoft Office PowerPoint</Application>
  <PresentationFormat>Экран (4:3)</PresentationFormat>
  <Paragraphs>134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Поток</vt:lpstr>
      <vt:lpstr>Моя професия – моё будущее  презентация  «Парад профессий»</vt:lpstr>
      <vt:lpstr>Слайд 2</vt:lpstr>
      <vt:lpstr>Водитель</vt:lpstr>
      <vt:lpstr>Учитель</vt:lpstr>
      <vt:lpstr>Повар</vt:lpstr>
      <vt:lpstr>Музыкант</vt:lpstr>
      <vt:lpstr>Пожарный</vt:lpstr>
      <vt:lpstr>Космонавт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                                                                                                                                         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12345</cp:lastModifiedBy>
  <cp:revision>38</cp:revision>
  <dcterms:created xsi:type="dcterms:W3CDTF">2013-03-14T11:22:05Z</dcterms:created>
  <dcterms:modified xsi:type="dcterms:W3CDTF">2013-03-15T19:13:04Z</dcterms:modified>
</cp:coreProperties>
</file>