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82" d="100"/>
          <a:sy n="82" d="100"/>
        </p:scale>
        <p:origin x="-2628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98D3-3722-414B-9AE1-DDE81CDC8AB9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4D52E-EBDB-44F9-860B-FDB4F9850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3" y="0"/>
            <a:ext cx="6646233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3" y="0"/>
            <a:ext cx="6646233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3" y="0"/>
            <a:ext cx="6646233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3" y="0"/>
            <a:ext cx="6646233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3" y="0"/>
            <a:ext cx="6646233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3" y="0"/>
            <a:ext cx="6646233" cy="914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2</cp:revision>
  <dcterms:created xsi:type="dcterms:W3CDTF">2013-04-23T17:31:50Z</dcterms:created>
  <dcterms:modified xsi:type="dcterms:W3CDTF">2013-04-23T17:38:54Z</dcterms:modified>
</cp:coreProperties>
</file>