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2" r:id="rId3"/>
    <p:sldId id="260" r:id="rId4"/>
    <p:sldId id="263" r:id="rId5"/>
    <p:sldId id="267" r:id="rId6"/>
    <p:sldId id="261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B03CFC4-6BF0-4C00-97F5-050663C8A742}">
          <p14:sldIdLst>
            <p14:sldId id="258"/>
            <p14:sldId id="262"/>
            <p14:sldId id="260"/>
            <p14:sldId id="263"/>
            <p14:sldId id="267"/>
            <p14:sldId id="261"/>
            <p14:sldId id="264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A59B5F"/>
    <a:srgbClr val="9900FF"/>
    <a:srgbClr val="008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5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F0CE9-ABB6-44EF-B8A0-DFC67BB5522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A32A1-DDDC-473D-B5D5-8641548B3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5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A32A1-DDDC-473D-B5D5-8641548B30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60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0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9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8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0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17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6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79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9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B0DBF-E261-4C85-8D14-0862B5560D15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6A284-2573-408A-AAF1-E9E6A0135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7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фоны и картинки\1_ste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6633" y="12395"/>
            <a:ext cx="10893283" cy="838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5499938"/>
            <a:ext cx="4464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</a:p>
          <a:p>
            <a:pPr algn="ctr"/>
            <a:r>
              <a:rPr 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Ербулатова</a:t>
            </a:r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.В.</a:t>
            </a:r>
            <a:endParaRPr lang="ru-RU" sz="3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356992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«Добро и зло 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русских 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народных сказках»</a:t>
            </a:r>
            <a:endParaRPr lang="ru-RU" sz="32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5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516" y="1159640"/>
            <a:ext cx="87489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Сказки чаще всего рассказываются детям, потому что именно дети впитывают в себя те уроки, которые заложены народом в сказки.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сказках добро всегда побеждает зло. Добро всегда получает награду за свои поступки.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E:\Работа\клипарты\клипарт дети\463dcfd185f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7916" y="3122110"/>
            <a:ext cx="2396894" cy="374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36309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«Сказка – ложь, да в ней намек, добрым молодцам урок!»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Пушкин</a:t>
            </a:r>
          </a:p>
        </p:txBody>
      </p:sp>
    </p:spTree>
    <p:extLst>
      <p:ext uri="{BB962C8B-B14F-4D97-AF65-F5344CB8AC3E}">
        <p14:creationId xmlns:p14="http://schemas.microsoft.com/office/powerpoint/2010/main" val="406957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Как же изображал народ эти два понятия: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зло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Все герои сказки строго подразделяются на положительных и отрицательных.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Положительные герои: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Иванушка-дурачок, Иван-царевич, Иван-крестьянский сын, Василиса Премудрая, Елена Прекрасная, Марья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Моревна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другие герои.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Работа\клипарты\клипарт сказочные герои\0_8f0c1_abe14866_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493698"/>
            <a:ext cx="1761549" cy="440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Работа\клипарты\клипарт сказочные герои\0_8f0c0_d8b57ec4_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444" y="3157720"/>
            <a:ext cx="2492556" cy="352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Documents and Settings\Admin\Рабочий стол\Сказки\63370467_1283114898_4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20536"/>
            <a:ext cx="1889592" cy="423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74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Положительным героям в сказках всегда помогают силы природы, позволяя справиться с трудными задачами, возникшими на их пути.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1033" name="Picture 9" descr="K:\клипарты\клипарт солнце, луна\264741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8019">
            <a:off x="777728" y="1627467"/>
            <a:ext cx="2414321" cy="19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:\клипарты\клипарт облака\4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5043062" cy="235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E:\Работа\клипарты\клипарт солнце\3e2303bbc6e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045478"/>
            <a:ext cx="2367737" cy="238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2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924050"/>
            <a:ext cx="47625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-1467544"/>
            <a:ext cx="9601066" cy="1094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1423" y="5517232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Мужские образы в сказках всегда наделены прежде всего внешней красотой, наблюдательностью, смекалкой, храбростью, добротой и отзывчивостью.</a:t>
            </a:r>
          </a:p>
        </p:txBody>
      </p:sp>
    </p:spTree>
    <p:extLst>
      <p:ext uri="{BB962C8B-B14F-4D97-AF65-F5344CB8AC3E}">
        <p14:creationId xmlns:p14="http://schemas.microsoft.com/office/powerpoint/2010/main" val="427708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Женские образы в сказках наделены невероятной красотой, про них говорят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ни в сказке сказать, ни пером описать»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Они мудры и трудолюбивы, заботливы и добры. Поэтому к ним на выручку всегда приходят умные, смелые и прекрасные герои.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E:\Работа\клипарты\клипарт сказочные герои\0_8f0c2_51aa373c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099068"/>
            <a:ext cx="2732878" cy="477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Admin\Рабочий стол\Сказки\63370469_1283114913_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83144"/>
            <a:ext cx="2952328" cy="51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 вот зло в сказках всегда изображается страшным, безобразным. Оно сначала обладает невероятной силой. Но смелость и ум героев помогают победить его в неравной борьбе. 	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Отрицательные герои сказок: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Кощей Бессмертный, Баба Яга, Змей Горыныч – чаще всего именно эти герои являются воплощением зла.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Admin\Рабочий стол\Сказки\0006-007-Kljuchevye-obrazy-v-russkikh-narodnykh-skazkak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067944" cy="388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Documents and Settings\Admin\Рабочий стол\Сказки\fd6dc6cb359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4167" y="2003727"/>
            <a:ext cx="3477171" cy="484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Documents and Settings\Admin\Рабочий стол\Сказки\kosh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125410"/>
            <a:ext cx="3312368" cy="476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7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фоны и картинки\Обои на рабочий стол Лето 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Работа\клипарты\medium_Strel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916" y="25314"/>
            <a:ext cx="3896573" cy="593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Слушая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сказки, каждый ребенок сразу же решает для себя, что такое хорошо, а что такое плохо. И стремится подражать добрым героям.  Так формируются понятия: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добро и зло.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095" y="1268760"/>
            <a:ext cx="26458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Кашу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кушай,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сказку слушай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9174" y="3856537"/>
            <a:ext cx="2932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ус наматывай!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83613" y="2568972"/>
            <a:ext cx="22851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Умом-разумом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смекай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7677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70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«Добро и зло в русских народных сказках»</dc:title>
  <dc:creator>Admin</dc:creator>
  <cp:lastModifiedBy>Надежда</cp:lastModifiedBy>
  <cp:revision>26</cp:revision>
  <dcterms:created xsi:type="dcterms:W3CDTF">2013-01-26T11:45:47Z</dcterms:created>
  <dcterms:modified xsi:type="dcterms:W3CDTF">2013-04-24T13:34:47Z</dcterms:modified>
</cp:coreProperties>
</file>