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5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65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  <p:sldMasterId id="2147483711" r:id="rId3"/>
    <p:sldMasterId id="2147483723" r:id="rId4"/>
    <p:sldMasterId id="2147483735" r:id="rId5"/>
    <p:sldMasterId id="2147483747" r:id="rId6"/>
    <p:sldMasterId id="2147483760" r:id="rId7"/>
    <p:sldMasterId id="2147483772" r:id="rId8"/>
    <p:sldMasterId id="2147483784" r:id="rId9"/>
    <p:sldMasterId id="2147483796" r:id="rId10"/>
    <p:sldMasterId id="2147483808" r:id="rId11"/>
    <p:sldMasterId id="2147483820" r:id="rId12"/>
    <p:sldMasterId id="2147483832" r:id="rId13"/>
    <p:sldMasterId id="2147483844" r:id="rId14"/>
    <p:sldMasterId id="2147483932" r:id="rId15"/>
  </p:sldMasterIdLst>
  <p:notesMasterIdLst>
    <p:notesMasterId r:id="rId26"/>
  </p:notesMasterIdLst>
  <p:handoutMasterIdLst>
    <p:handoutMasterId r:id="rId27"/>
  </p:handoutMasterIdLst>
  <p:sldIdLst>
    <p:sldId id="265" r:id="rId16"/>
    <p:sldId id="257" r:id="rId17"/>
    <p:sldId id="266" r:id="rId18"/>
    <p:sldId id="258" r:id="rId19"/>
    <p:sldId id="259" r:id="rId20"/>
    <p:sldId id="260" r:id="rId21"/>
    <p:sldId id="261" r:id="rId22"/>
    <p:sldId id="267" r:id="rId23"/>
    <p:sldId id="262" r:id="rId24"/>
    <p:sldId id="26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8D845-BD16-4574-B490-F4AA57B301C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7313E-76BA-4BD4-A4BD-D6A3804D7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F60A0-965C-4FC7-9073-EEE56BD2D6C3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5D481-B77B-419F-9A7F-7D98028D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5D481-B77B-419F-9A7F-7D98028D989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905000" y="1982788"/>
            <a:ext cx="7010400" cy="48752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2400" y="1295400"/>
            <a:ext cx="8763000" cy="152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6200" y="228600"/>
            <a:ext cx="2133600" cy="6651625"/>
            <a:chOff x="48" y="144"/>
            <a:chExt cx="1344" cy="4190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88" y="288"/>
              <a:ext cx="672" cy="76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288" y="1248"/>
              <a:ext cx="672" cy="307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192" y="120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528" y="134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36" y="158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624" y="115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288" y="129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240" y="288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768" y="153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4"/>
            <p:cNvSpPr>
              <a:spLocks noChangeArrowheads="1"/>
            </p:cNvSpPr>
            <p:nvPr/>
          </p:nvSpPr>
          <p:spPr bwMode="auto">
            <a:xfrm>
              <a:off x="528" y="172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15"/>
            <p:cNvSpPr>
              <a:spLocks noChangeArrowheads="1"/>
            </p:cNvSpPr>
            <p:nvPr/>
          </p:nvSpPr>
          <p:spPr bwMode="auto">
            <a:xfrm>
              <a:off x="576" y="196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384" y="196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192" y="177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0" y="230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576" y="230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432" y="225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36" y="268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816" y="220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672" y="268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528" y="292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720" y="235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192" y="254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768" y="187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144" y="196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624" y="307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240" y="326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84" y="326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2"/>
            <p:cNvSpPr>
              <a:spLocks noChangeArrowheads="1"/>
            </p:cNvSpPr>
            <p:nvPr/>
          </p:nvSpPr>
          <p:spPr bwMode="auto">
            <a:xfrm>
              <a:off x="336" y="312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3"/>
            <p:cNvSpPr>
              <a:spLocks noChangeArrowheads="1"/>
            </p:cNvSpPr>
            <p:nvPr/>
          </p:nvSpPr>
          <p:spPr bwMode="auto">
            <a:xfrm>
              <a:off x="768" y="326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4"/>
            <p:cNvSpPr>
              <a:spLocks noChangeArrowheads="1"/>
            </p:cNvSpPr>
            <p:nvPr/>
          </p:nvSpPr>
          <p:spPr bwMode="auto">
            <a:xfrm>
              <a:off x="240" y="369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auto">
            <a:xfrm>
              <a:off x="288" y="360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auto">
            <a:xfrm>
              <a:off x="576" y="340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auto">
            <a:xfrm>
              <a:off x="528" y="364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672" y="360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auto">
            <a:xfrm>
              <a:off x="384" y="393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auto">
            <a:xfrm>
              <a:off x="576" y="3889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816" y="4031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auto">
            <a:xfrm>
              <a:off x="480" y="403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auto">
            <a:xfrm>
              <a:off x="144" y="403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auto">
            <a:xfrm>
              <a:off x="528" y="259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auto">
            <a:xfrm>
              <a:off x="720" y="134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96" y="158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auto">
            <a:xfrm>
              <a:off x="864" y="283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auto">
            <a:xfrm>
              <a:off x="864" y="168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auto">
            <a:xfrm>
              <a:off x="864" y="316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auto">
            <a:xfrm>
              <a:off x="864" y="369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51"/>
            <p:cNvGrpSpPr>
              <a:grpSpLocks/>
            </p:cNvGrpSpPr>
            <p:nvPr/>
          </p:nvGrpSpPr>
          <p:grpSpPr bwMode="auto">
            <a:xfrm>
              <a:off x="95" y="145"/>
              <a:ext cx="1008" cy="1007"/>
              <a:chOff x="95" y="145"/>
              <a:chExt cx="1008" cy="1007"/>
            </a:xfrm>
          </p:grpSpPr>
          <p:sp>
            <p:nvSpPr>
              <p:cNvPr id="61" name="Oval 52"/>
              <p:cNvSpPr>
                <a:spLocks noChangeArrowheads="1"/>
              </p:cNvSpPr>
              <p:nvPr/>
            </p:nvSpPr>
            <p:spPr bwMode="auto">
              <a:xfrm>
                <a:off x="431" y="289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Oval 53"/>
              <p:cNvSpPr>
                <a:spLocks noChangeArrowheads="1"/>
              </p:cNvSpPr>
              <p:nvPr/>
            </p:nvSpPr>
            <p:spPr bwMode="auto">
              <a:xfrm>
                <a:off x="527" y="625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Oval 54"/>
              <p:cNvSpPr>
                <a:spLocks noChangeArrowheads="1"/>
              </p:cNvSpPr>
              <p:nvPr/>
            </p:nvSpPr>
            <p:spPr bwMode="auto">
              <a:xfrm>
                <a:off x="815" y="674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Oval 55"/>
              <p:cNvSpPr>
                <a:spLocks noChangeArrowheads="1"/>
              </p:cNvSpPr>
              <p:nvPr/>
            </p:nvSpPr>
            <p:spPr bwMode="auto">
              <a:xfrm>
                <a:off x="863" y="291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Oval 56"/>
              <p:cNvSpPr>
                <a:spLocks noChangeArrowheads="1"/>
              </p:cNvSpPr>
              <p:nvPr/>
            </p:nvSpPr>
            <p:spPr bwMode="auto">
              <a:xfrm>
                <a:off x="338" y="816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Oval 57"/>
              <p:cNvSpPr>
                <a:spLocks noChangeArrowheads="1"/>
              </p:cNvSpPr>
              <p:nvPr/>
            </p:nvSpPr>
            <p:spPr bwMode="auto">
              <a:xfrm>
                <a:off x="770" y="912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58"/>
              <p:cNvSpPr>
                <a:spLocks noChangeArrowheads="1"/>
              </p:cNvSpPr>
              <p:nvPr/>
            </p:nvSpPr>
            <p:spPr bwMode="auto">
              <a:xfrm>
                <a:off x="335" y="576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" name="Oval 59"/>
              <p:cNvSpPr>
                <a:spLocks noChangeArrowheads="1"/>
              </p:cNvSpPr>
              <p:nvPr/>
            </p:nvSpPr>
            <p:spPr bwMode="auto">
              <a:xfrm>
                <a:off x="671" y="768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9" name="Oval 60"/>
              <p:cNvSpPr>
                <a:spLocks noChangeArrowheads="1"/>
              </p:cNvSpPr>
              <p:nvPr/>
            </p:nvSpPr>
            <p:spPr bwMode="auto">
              <a:xfrm>
                <a:off x="431" y="912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0" name="Oval 61"/>
              <p:cNvSpPr>
                <a:spLocks noChangeArrowheads="1"/>
              </p:cNvSpPr>
              <p:nvPr/>
            </p:nvSpPr>
            <p:spPr bwMode="auto">
              <a:xfrm>
                <a:off x="623" y="337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" name="Oval 62"/>
              <p:cNvSpPr>
                <a:spLocks noChangeArrowheads="1"/>
              </p:cNvSpPr>
              <p:nvPr/>
            </p:nvSpPr>
            <p:spPr bwMode="auto">
              <a:xfrm>
                <a:off x="719" y="433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Oval 63"/>
              <p:cNvSpPr>
                <a:spLocks noChangeArrowheads="1"/>
              </p:cNvSpPr>
              <p:nvPr/>
            </p:nvSpPr>
            <p:spPr bwMode="auto">
              <a:xfrm>
                <a:off x="383" y="481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Oval 64"/>
              <p:cNvSpPr>
                <a:spLocks noChangeArrowheads="1"/>
              </p:cNvSpPr>
              <p:nvPr/>
            </p:nvSpPr>
            <p:spPr bwMode="auto">
              <a:xfrm>
                <a:off x="191" y="673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Oval 65"/>
              <p:cNvSpPr>
                <a:spLocks noChangeArrowheads="1"/>
              </p:cNvSpPr>
              <p:nvPr/>
            </p:nvSpPr>
            <p:spPr bwMode="auto">
              <a:xfrm>
                <a:off x="143" y="385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Oval 66"/>
              <p:cNvSpPr>
                <a:spLocks noChangeArrowheads="1"/>
              </p:cNvSpPr>
              <p:nvPr/>
            </p:nvSpPr>
            <p:spPr bwMode="auto">
              <a:xfrm>
                <a:off x="95" y="817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Oval 67"/>
              <p:cNvSpPr>
                <a:spLocks noChangeArrowheads="1"/>
              </p:cNvSpPr>
              <p:nvPr/>
            </p:nvSpPr>
            <p:spPr bwMode="auto">
              <a:xfrm>
                <a:off x="719" y="145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Oval 68"/>
              <p:cNvSpPr>
                <a:spLocks noChangeArrowheads="1"/>
              </p:cNvSpPr>
              <p:nvPr/>
            </p:nvSpPr>
            <p:spPr bwMode="auto">
              <a:xfrm>
                <a:off x="239" y="193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4" name="Rectangle 69"/>
            <p:cNvSpPr>
              <a:spLocks noChangeArrowheads="1"/>
            </p:cNvSpPr>
            <p:nvPr/>
          </p:nvSpPr>
          <p:spPr bwMode="auto">
            <a:xfrm>
              <a:off x="192" y="144"/>
              <a:ext cx="816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Rectangle 70"/>
            <p:cNvSpPr>
              <a:spLocks noChangeArrowheads="1"/>
            </p:cNvSpPr>
            <p:nvPr/>
          </p:nvSpPr>
          <p:spPr bwMode="auto">
            <a:xfrm>
              <a:off x="48" y="240"/>
              <a:ext cx="240" cy="408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Rectangle 71"/>
            <p:cNvSpPr>
              <a:spLocks noChangeArrowheads="1"/>
            </p:cNvSpPr>
            <p:nvPr/>
          </p:nvSpPr>
          <p:spPr bwMode="auto">
            <a:xfrm>
              <a:off x="96" y="816"/>
              <a:ext cx="192" cy="9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Rectangle 72"/>
            <p:cNvSpPr>
              <a:spLocks noChangeArrowheads="1"/>
            </p:cNvSpPr>
            <p:nvPr/>
          </p:nvSpPr>
          <p:spPr bwMode="auto">
            <a:xfrm>
              <a:off x="192" y="1056"/>
              <a:ext cx="816" cy="1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Rectangle 73"/>
            <p:cNvSpPr>
              <a:spLocks noChangeArrowheads="1"/>
            </p:cNvSpPr>
            <p:nvPr/>
          </p:nvSpPr>
          <p:spPr bwMode="auto">
            <a:xfrm>
              <a:off x="960" y="192"/>
              <a:ext cx="240" cy="41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Rectangle 74"/>
            <p:cNvSpPr>
              <a:spLocks noChangeArrowheads="1"/>
            </p:cNvSpPr>
            <p:nvPr/>
          </p:nvSpPr>
          <p:spPr bwMode="auto">
            <a:xfrm>
              <a:off x="960" y="816"/>
              <a:ext cx="432" cy="9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Oval 75"/>
            <p:cNvSpPr>
              <a:spLocks noChangeArrowheads="1"/>
            </p:cNvSpPr>
            <p:nvPr/>
          </p:nvSpPr>
          <p:spPr bwMode="auto">
            <a:xfrm>
              <a:off x="528" y="158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8" name="Rectangle 78"/>
          <p:cNvSpPr>
            <a:spLocks noChangeArrowheads="1"/>
          </p:cNvSpPr>
          <p:nvPr/>
        </p:nvSpPr>
        <p:spPr bwMode="auto">
          <a:xfrm>
            <a:off x="2286000" y="6029325"/>
            <a:ext cx="222250" cy="827088"/>
          </a:xfrm>
          <a:prstGeom prst="rect">
            <a:avLst/>
          </a:prstGeom>
          <a:solidFill>
            <a:srgbClr val="B2B2B2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166988" name="Rectangle 7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381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6989" name="Rectangle 7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62225" y="2286000"/>
            <a:ext cx="5819775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9" name="Rectangle 7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80" name="Rectangle 8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81" name="Rectangle 8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853A9-8C3F-4B2B-90FF-B523B1772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7942A-5823-4D52-82C2-F9A3BFA44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7207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7207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5759A8-25C5-4D38-8638-EF4588611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72E0B-CCF9-49E9-9290-C5D604E16B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C2B69-60F3-4E63-A923-4CAFBEACA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6707E-ADEE-43E7-B466-3F7726098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3863F-75AD-4F37-B3DD-56986F28A3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15F2D-27E3-4445-BE2B-DE2BAAB48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E178D-4A44-4D97-88AD-5CA1C6319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C2B65-AB3C-408F-90A9-7C0A55ADCC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77100" y="381000"/>
            <a:ext cx="179070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5000" y="381000"/>
            <a:ext cx="52197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118ED-FA6A-4934-816D-CC0A60402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3B757-FE15-46AE-9B1C-96A888BD7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9E9C6-BBFB-4A0C-9712-066D7800B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E2AD7-CF90-4757-8BC6-39D69DB252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E1EC0-9A9D-4538-AF84-B533B37F48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AB70B-1306-4CF5-B651-8A4050941A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CD487-AD25-4AD3-8807-E43AA85128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1B3AA-3A22-4FE0-A2F6-619C86E196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70FDE-E168-4AC0-8F0B-ED7D9CE6FF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F6774-23F4-4EAE-83B5-7336D83E33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34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36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algn="l" eaLnBrk="0" hangingPunct="0">
                    <a:spcBef>
                      <a:spcPct val="50000"/>
                    </a:spcBef>
                    <a:defRPr/>
                  </a:pPr>
                  <a:endParaRPr kumimoji="1" lang="ru-RU" sz="2400">
                    <a:latin typeface="Times New Roman" pitchFamily="18" charset="0"/>
                  </a:endParaRPr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algn="l" eaLnBrk="0" hangingPunct="0">
                    <a:spcBef>
                      <a:spcPct val="50000"/>
                    </a:spcBef>
                    <a:defRPr/>
                  </a:pPr>
                  <a:endParaRPr kumimoji="1" lang="ru-RU" sz="2400">
                    <a:latin typeface="Times New Roman" pitchFamily="18" charset="0"/>
                  </a:endParaRPr>
                </a:p>
              </p:txBody>
            </p:sp>
            <p:sp>
              <p:nvSpPr>
                <p:cNvPr id="49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algn="l" eaLnBrk="0" hangingPunct="0">
                    <a:spcBef>
                      <a:spcPct val="50000"/>
                    </a:spcBef>
                    <a:defRPr/>
                  </a:pPr>
                  <a:endParaRPr kumimoji="1" lang="ru-RU" sz="2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7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algn="l" eaLnBrk="0" hangingPunct="0">
                    <a:spcBef>
                      <a:spcPct val="50000"/>
                    </a:spcBef>
                    <a:defRPr/>
                  </a:pPr>
                  <a:endParaRPr kumimoji="1" lang="ru-RU" sz="240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225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>
              <a:defRPr sz="3200" b="1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" name="Rectangle 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" name="Rectangle 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DF233B-090E-4D72-A911-F55D087C7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37C1B-1328-4128-8076-3E0082098B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0CA1E-0AFB-42B1-9555-8A32B7CC52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B3BA7-9506-4400-91AC-7A51C424F3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AA24F-1D16-492B-B0E4-4F4483CED5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BAC95-00EE-4F7B-BEA4-78EB3ADF69B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1A196-32B6-433E-9E2A-E964F775101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0922A-5258-46F2-A1F4-9C90867E66A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A5981-9561-488A-8CCD-453083CACD2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4031E-69F4-4460-8402-177D5C41481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8C648-CDE9-45D0-86B2-C2E04A0C58B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FDC67-9C4C-4A18-A090-C60B835B7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DD56B-C4B0-400E-A8D8-63EFE34A3BA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0C3AE-9AA0-4FB2-8FC6-E0136CDBCD2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52DDD-9B7D-44B0-ABF8-2E80A4DAFB3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DA8501-5F2A-44FE-BEE4-DACBADB7DF4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3C724-362A-4971-B5F7-64DC9F12053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DF51E-7115-4701-AD23-D756DC505D6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1EB1C-256F-4011-9219-72AAA9B6256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155D2-6DC6-4C8F-9589-EDA1C107D56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0B075-DA31-463F-97FD-F4438AFA448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30857-8555-42D7-9D89-A6052C87245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EFA6B-1650-4A8B-80F5-70913B1D1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7E72D-06AB-45FC-9A50-EE384706A9F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C8295-D808-4100-96CE-15FE93ADB49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0B226-88D6-4096-9311-248582CB4F0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3F2E5-B932-4B59-811D-7B9B0965088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CAAB5-2A53-456F-8218-CE2F26C617B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28CAB-0162-4907-BB0E-E715F53C40D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096BE-FCE7-417E-9137-D88EC597AB0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DBA51-B0D4-4B54-A897-F5893FCA432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680D5-7941-4E77-BE91-53FC1FC0B20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58AF6-EA24-43E3-9BAE-4D4B8D44CEB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81A39-6965-40D5-ADE2-30E286196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C71E5-D2E4-4D0D-B167-6A1198ED0C3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C204E-281A-4425-AF9B-1238A2EEA48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79A22-1CC1-4D25-BC9A-AD91263952F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369C4-D1CE-4E83-B723-AC5526FE3EC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0C6C6-5D26-4FB5-B23A-912317274B9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7BDD0-2BE2-4C6D-900B-5E3DB7BE951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1300" y="274638"/>
            <a:ext cx="20955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61341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508AD-1E57-4B2E-8455-F93753E2372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E2AD7-CF90-4757-8BC6-39D69DB252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E1EC0-9A9D-4538-AF84-B533B37F48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AB70B-1306-4CF5-B651-8A4050941A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51A4C-2C1A-42BB-86F8-F1FE89DCA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CD487-AD25-4AD3-8807-E43AA85128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1B3AA-3A22-4FE0-A2F6-619C86E196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70FDE-E168-4AC0-8F0B-ED7D9CE6FF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F6774-23F4-4EAE-83B5-7336D83E33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37C1B-1328-4128-8076-3E0082098B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0CA1E-0AFB-42B1-9555-8A32B7CC52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B3BA7-9506-4400-91AC-7A51C424F3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AA24F-1D16-492B-B0E4-4F4483CED5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2B746-BBD3-49AE-8FBD-D1C862097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1C3D1-B2F5-4E6A-9FF5-ADD9E22AF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5D49C-338F-4B1B-83B1-36FFA9F37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92CF3-4909-4F5A-AE3C-B14C3B04A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2F40F-34CB-45F5-A5FA-BD035C384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D0E6F-B709-4B9D-9305-161966A1B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00188" y="1524000"/>
            <a:ext cx="3668712" cy="2281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321300" y="1524000"/>
            <a:ext cx="3670300" cy="2281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500188" y="3957638"/>
            <a:ext cx="3668712" cy="22812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21300" y="3957638"/>
            <a:ext cx="3670300" cy="22812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53FB1-7562-491A-BB1F-6AE332B8E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07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8703F7-9AC4-4E2C-84B5-A24EE8572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90ECB-1C7E-41BC-83A6-A2D89247D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D4AC6-9CA2-430E-80B2-9EED37FEF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62E3C-6F6D-43EF-BD41-4276C78BD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BEBC2-FDEF-4E37-A177-C66AD93D8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F8EA0-40EF-4057-9505-CFE73E654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D9EB7-9CF0-4919-B3F9-8AF2726B2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D9CD7-D66D-480B-A38D-3E839AA20B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82085-0221-42D1-972E-04614E80F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E188C-39B6-4374-850A-A1E60F494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2406C-F867-4229-8545-609C93F5D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63" y="0"/>
            <a:ext cx="1728787" cy="6865938"/>
            <a:chOff x="3" y="0"/>
            <a:chExt cx="1089" cy="4325"/>
          </a:xfrm>
        </p:grpSpPr>
        <p:sp>
          <p:nvSpPr>
            <p:cNvPr id="5" name="Arc 3"/>
            <p:cNvSpPr>
              <a:spLocks/>
            </p:cNvSpPr>
            <p:nvPr/>
          </p:nvSpPr>
          <p:spPr bwMode="auto">
            <a:xfrm>
              <a:off x="3" y="293"/>
              <a:ext cx="252" cy="403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21600"/>
                <a:gd name="T1" fmla="*/ 43200 h 43200"/>
                <a:gd name="T2" fmla="*/ 21600 w 21600"/>
                <a:gd name="T3" fmla="*/ 0 h 43200"/>
                <a:gd name="T4" fmla="*/ 2160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21600" h="43200" stroke="0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840" y="293"/>
              <a:ext cx="252" cy="40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0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04" y="0"/>
              <a:ext cx="672" cy="4319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rot="6000000">
              <a:off x="348" y="1644"/>
              <a:ext cx="456" cy="360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482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370013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00400" y="6399213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A817BE-EED9-4A68-9BB4-7CB93A980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6BF91-A193-4BDE-AAD5-B20A6CECF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32ACB-7927-4EE1-B424-0E916C76A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6F7E0-973C-46D4-93A6-D2BA58E7F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D302E-6C98-4F6E-B0CD-31BFBC361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08213" y="2286000"/>
            <a:ext cx="31623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22913" y="2286000"/>
            <a:ext cx="3163887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81666-C012-4662-917B-B8147B58F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F2AA2-7F78-46E1-97AB-08855DB7D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673D8-B4EE-4A99-AC78-279D71203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0C7B2-340A-43CC-A7D0-4AA44EC0E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8DD63-180D-4DE2-84CC-5E1BE1923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9313" y="247650"/>
            <a:ext cx="1943100" cy="55435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247650"/>
            <a:ext cx="5676900" cy="55435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6DD44-DB47-4F3C-99C9-B549D215A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5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2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>
                <a:defRPr/>
              </a:pPr>
              <a:endParaRPr kumimoji="1" lang="ru-RU"/>
            </a:p>
          </p:txBody>
        </p:sp>
      </p:grpSp>
      <p:sp>
        <p:nvSpPr>
          <p:cNvPr id="8197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197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5E2AD7-CF90-4757-8BC6-39D69DB25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E1EC0-9A9D-4538-AF84-B533B37F4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AB70B-1306-4CF5-B651-8A4050941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CD487-AD25-4AD3-8807-E43AA8512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1B3AA-3A22-4FE0-A2F6-619C86E19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70FDE-E168-4AC0-8F0B-ED7D9CE6F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F6774-23F4-4EAE-83B5-7336D83E3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37C1B-1328-4128-8076-3E0082098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0CA1E-0AFB-42B1-9555-8A32B7CC5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B3BA7-9506-4400-91AC-7A51C424F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AA24F-1D16-492B-B0E4-4F4483CED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A8D038-C758-411E-BAF7-42905CE39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AAF3D-7083-408F-BF23-15D68E224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98791-73AB-4B50-97B0-FF23AD3E8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2CFBD-A651-493E-A2CC-C73B4B999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5EE65-B133-4256-9099-C893A5E92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1A612-BA8F-4889-83DE-2920A9D3E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0EB4D-7D20-427E-9047-831331F28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ED2C7-4AD6-4A5D-BAF7-AACE1BFF8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EFCEE-08C1-4582-B717-EFC89F077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EAC2E-DE1C-4867-91AD-2459CB54A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16409-4572-4F2D-B6F1-7ABA78D8E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68825-8B94-4B47-A270-517C84AE5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527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527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A3CB07-9373-4DB9-AA88-3D7242B9C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01588-E0B6-4616-A951-3C132F1CE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973A1-5786-4E1E-9D32-ED0B02FC8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C28E9-72AD-4EED-8F51-E35A7B3F2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A749C-E960-4A16-ACC5-79AB5DD00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22764-D678-4F5A-BE67-7CAD7AA43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D45F1-5958-43F5-A5F4-164F35BFD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FC962-C977-478E-BBB7-5F7262663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2942E-F37F-4BE7-BEF9-69D202A61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CF6D0-AF2A-4BE0-B3B2-19EB3C5C5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3D979-7022-4D8C-A59E-AB06647DB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447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47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0AD218E-859E-40BB-8036-AA78481B1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F0260-2482-4D68-8A24-5BFEB06BF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0658F-DA84-495E-B326-A7A2055DB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84DBA-8B41-4D6A-92C3-263E9FADF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17E35-953A-4727-80C6-45389907E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E39F6-038D-45AC-AB46-70FB34B76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737BD-5765-49B0-A9EB-FB68FD3C9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D29AB-5470-4E49-9CEB-4152EC431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E24B8-C6F7-47B9-83CF-96320D68E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47182-0403-4089-9765-D3589B0AA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30AF3-74D0-4AAB-822C-0DC00FA48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958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959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A34099-8E86-4EF5-9497-12D935EB9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6D38A-06C8-4D0E-9AF5-3C263BD4AB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9FAEC-DDB4-4034-AB94-28FA7EF0E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E2821-B38C-4FFD-A1B7-B8E486115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4F358-5F57-493D-91E4-DC1D6F0D0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F1B74-C355-4841-8356-493FA6BEE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09954-CFD3-4444-B5F8-EA372CE06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5FCC6-B6E0-4DBC-9563-C6586DAE5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90139-3F49-4411-92A1-A7C3654A0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47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ChangeArrowheads="1"/>
          </p:cNvSpPr>
          <p:nvPr/>
        </p:nvSpPr>
        <p:spPr bwMode="auto">
          <a:xfrm>
            <a:off x="1905000" y="1982788"/>
            <a:ext cx="7010400" cy="48752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152400" y="1295400"/>
            <a:ext cx="8763000" cy="152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8213" y="2286000"/>
            <a:ext cx="647858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3810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6200" y="228600"/>
            <a:ext cx="2133600" cy="6662738"/>
            <a:chOff x="48" y="144"/>
            <a:chExt cx="1344" cy="4197"/>
          </a:xfrm>
        </p:grpSpPr>
        <p:sp>
          <p:nvSpPr>
            <p:cNvPr id="165895" name="Rectangle 7"/>
            <p:cNvSpPr>
              <a:spLocks noChangeArrowheads="1"/>
            </p:cNvSpPr>
            <p:nvPr/>
          </p:nvSpPr>
          <p:spPr bwMode="auto">
            <a:xfrm>
              <a:off x="288" y="288"/>
              <a:ext cx="672" cy="76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896" name="Rectangle 8"/>
            <p:cNvSpPr>
              <a:spLocks noChangeArrowheads="1"/>
            </p:cNvSpPr>
            <p:nvPr/>
          </p:nvSpPr>
          <p:spPr bwMode="auto">
            <a:xfrm>
              <a:off x="288" y="1248"/>
              <a:ext cx="672" cy="307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897" name="Oval 9"/>
            <p:cNvSpPr>
              <a:spLocks noChangeArrowheads="1"/>
            </p:cNvSpPr>
            <p:nvPr/>
          </p:nvSpPr>
          <p:spPr bwMode="auto">
            <a:xfrm>
              <a:off x="192" y="120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898" name="Oval 10"/>
            <p:cNvSpPr>
              <a:spLocks noChangeArrowheads="1"/>
            </p:cNvSpPr>
            <p:nvPr/>
          </p:nvSpPr>
          <p:spPr bwMode="auto">
            <a:xfrm>
              <a:off x="528" y="134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899" name="Oval 11"/>
            <p:cNvSpPr>
              <a:spLocks noChangeArrowheads="1"/>
            </p:cNvSpPr>
            <p:nvPr/>
          </p:nvSpPr>
          <p:spPr bwMode="auto">
            <a:xfrm>
              <a:off x="336" y="158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00" name="Oval 12"/>
            <p:cNvSpPr>
              <a:spLocks noChangeArrowheads="1"/>
            </p:cNvSpPr>
            <p:nvPr/>
          </p:nvSpPr>
          <p:spPr bwMode="auto">
            <a:xfrm>
              <a:off x="624" y="115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01" name="Oval 13"/>
            <p:cNvSpPr>
              <a:spLocks noChangeArrowheads="1"/>
            </p:cNvSpPr>
            <p:nvPr/>
          </p:nvSpPr>
          <p:spPr bwMode="auto">
            <a:xfrm>
              <a:off x="288" y="129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02" name="Oval 14"/>
            <p:cNvSpPr>
              <a:spLocks noChangeArrowheads="1"/>
            </p:cNvSpPr>
            <p:nvPr/>
          </p:nvSpPr>
          <p:spPr bwMode="auto">
            <a:xfrm>
              <a:off x="240" y="288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03" name="Oval 15"/>
            <p:cNvSpPr>
              <a:spLocks noChangeArrowheads="1"/>
            </p:cNvSpPr>
            <p:nvPr/>
          </p:nvSpPr>
          <p:spPr bwMode="auto">
            <a:xfrm>
              <a:off x="768" y="153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04" name="Oval 16"/>
            <p:cNvSpPr>
              <a:spLocks noChangeArrowheads="1"/>
            </p:cNvSpPr>
            <p:nvPr/>
          </p:nvSpPr>
          <p:spPr bwMode="auto">
            <a:xfrm>
              <a:off x="528" y="172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05" name="Oval 17"/>
            <p:cNvSpPr>
              <a:spLocks noChangeArrowheads="1"/>
            </p:cNvSpPr>
            <p:nvPr/>
          </p:nvSpPr>
          <p:spPr bwMode="auto">
            <a:xfrm>
              <a:off x="576" y="196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06" name="Oval 18"/>
            <p:cNvSpPr>
              <a:spLocks noChangeArrowheads="1"/>
            </p:cNvSpPr>
            <p:nvPr/>
          </p:nvSpPr>
          <p:spPr bwMode="auto">
            <a:xfrm>
              <a:off x="384" y="196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07" name="Oval 19"/>
            <p:cNvSpPr>
              <a:spLocks noChangeArrowheads="1"/>
            </p:cNvSpPr>
            <p:nvPr/>
          </p:nvSpPr>
          <p:spPr bwMode="auto">
            <a:xfrm>
              <a:off x="192" y="177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08" name="Oval 20"/>
            <p:cNvSpPr>
              <a:spLocks noChangeArrowheads="1"/>
            </p:cNvSpPr>
            <p:nvPr/>
          </p:nvSpPr>
          <p:spPr bwMode="auto">
            <a:xfrm>
              <a:off x="240" y="230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09" name="Oval 21"/>
            <p:cNvSpPr>
              <a:spLocks noChangeArrowheads="1"/>
            </p:cNvSpPr>
            <p:nvPr/>
          </p:nvSpPr>
          <p:spPr bwMode="auto">
            <a:xfrm>
              <a:off x="576" y="230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10" name="Oval 22"/>
            <p:cNvSpPr>
              <a:spLocks noChangeArrowheads="1"/>
            </p:cNvSpPr>
            <p:nvPr/>
          </p:nvSpPr>
          <p:spPr bwMode="auto">
            <a:xfrm>
              <a:off x="432" y="225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11" name="Oval 23"/>
            <p:cNvSpPr>
              <a:spLocks noChangeArrowheads="1"/>
            </p:cNvSpPr>
            <p:nvPr/>
          </p:nvSpPr>
          <p:spPr bwMode="auto">
            <a:xfrm>
              <a:off x="336" y="268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12" name="Oval 24"/>
            <p:cNvSpPr>
              <a:spLocks noChangeArrowheads="1"/>
            </p:cNvSpPr>
            <p:nvPr/>
          </p:nvSpPr>
          <p:spPr bwMode="auto">
            <a:xfrm>
              <a:off x="816" y="220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13" name="Oval 25"/>
            <p:cNvSpPr>
              <a:spLocks noChangeArrowheads="1"/>
            </p:cNvSpPr>
            <p:nvPr/>
          </p:nvSpPr>
          <p:spPr bwMode="auto">
            <a:xfrm>
              <a:off x="672" y="268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14" name="Oval 26"/>
            <p:cNvSpPr>
              <a:spLocks noChangeArrowheads="1"/>
            </p:cNvSpPr>
            <p:nvPr/>
          </p:nvSpPr>
          <p:spPr bwMode="auto">
            <a:xfrm>
              <a:off x="528" y="292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15" name="Oval 27"/>
            <p:cNvSpPr>
              <a:spLocks noChangeArrowheads="1"/>
            </p:cNvSpPr>
            <p:nvPr/>
          </p:nvSpPr>
          <p:spPr bwMode="auto">
            <a:xfrm>
              <a:off x="720" y="235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16" name="Oval 28"/>
            <p:cNvSpPr>
              <a:spLocks noChangeArrowheads="1"/>
            </p:cNvSpPr>
            <p:nvPr/>
          </p:nvSpPr>
          <p:spPr bwMode="auto">
            <a:xfrm>
              <a:off x="192" y="254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17" name="Oval 29"/>
            <p:cNvSpPr>
              <a:spLocks noChangeArrowheads="1"/>
            </p:cNvSpPr>
            <p:nvPr/>
          </p:nvSpPr>
          <p:spPr bwMode="auto">
            <a:xfrm>
              <a:off x="768" y="187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18" name="Oval 30"/>
            <p:cNvSpPr>
              <a:spLocks noChangeArrowheads="1"/>
            </p:cNvSpPr>
            <p:nvPr/>
          </p:nvSpPr>
          <p:spPr bwMode="auto">
            <a:xfrm>
              <a:off x="144" y="196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19" name="Oval 31"/>
            <p:cNvSpPr>
              <a:spLocks noChangeArrowheads="1"/>
            </p:cNvSpPr>
            <p:nvPr/>
          </p:nvSpPr>
          <p:spPr bwMode="auto">
            <a:xfrm>
              <a:off x="624" y="307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20" name="Oval 32"/>
            <p:cNvSpPr>
              <a:spLocks noChangeArrowheads="1"/>
            </p:cNvSpPr>
            <p:nvPr/>
          </p:nvSpPr>
          <p:spPr bwMode="auto">
            <a:xfrm>
              <a:off x="240" y="326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21" name="Oval 33"/>
            <p:cNvSpPr>
              <a:spLocks noChangeArrowheads="1"/>
            </p:cNvSpPr>
            <p:nvPr/>
          </p:nvSpPr>
          <p:spPr bwMode="auto">
            <a:xfrm>
              <a:off x="384" y="326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22" name="Oval 34"/>
            <p:cNvSpPr>
              <a:spLocks noChangeArrowheads="1"/>
            </p:cNvSpPr>
            <p:nvPr/>
          </p:nvSpPr>
          <p:spPr bwMode="auto">
            <a:xfrm>
              <a:off x="336" y="312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23" name="Oval 35"/>
            <p:cNvSpPr>
              <a:spLocks noChangeArrowheads="1"/>
            </p:cNvSpPr>
            <p:nvPr/>
          </p:nvSpPr>
          <p:spPr bwMode="auto">
            <a:xfrm>
              <a:off x="768" y="326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24" name="Oval 36"/>
            <p:cNvSpPr>
              <a:spLocks noChangeArrowheads="1"/>
            </p:cNvSpPr>
            <p:nvPr/>
          </p:nvSpPr>
          <p:spPr bwMode="auto">
            <a:xfrm>
              <a:off x="240" y="369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25" name="Oval 37"/>
            <p:cNvSpPr>
              <a:spLocks noChangeArrowheads="1"/>
            </p:cNvSpPr>
            <p:nvPr/>
          </p:nvSpPr>
          <p:spPr bwMode="auto">
            <a:xfrm>
              <a:off x="288" y="360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26" name="Oval 38"/>
            <p:cNvSpPr>
              <a:spLocks noChangeArrowheads="1"/>
            </p:cNvSpPr>
            <p:nvPr/>
          </p:nvSpPr>
          <p:spPr bwMode="auto">
            <a:xfrm>
              <a:off x="576" y="340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27" name="Oval 39"/>
            <p:cNvSpPr>
              <a:spLocks noChangeArrowheads="1"/>
            </p:cNvSpPr>
            <p:nvPr/>
          </p:nvSpPr>
          <p:spPr bwMode="auto">
            <a:xfrm>
              <a:off x="528" y="364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28" name="Oval 40"/>
            <p:cNvSpPr>
              <a:spLocks noChangeArrowheads="1"/>
            </p:cNvSpPr>
            <p:nvPr/>
          </p:nvSpPr>
          <p:spPr bwMode="auto">
            <a:xfrm>
              <a:off x="672" y="360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29" name="Oval 41"/>
            <p:cNvSpPr>
              <a:spLocks noChangeArrowheads="1"/>
            </p:cNvSpPr>
            <p:nvPr/>
          </p:nvSpPr>
          <p:spPr bwMode="auto">
            <a:xfrm>
              <a:off x="384" y="393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30" name="Oval 42"/>
            <p:cNvSpPr>
              <a:spLocks noChangeArrowheads="1"/>
            </p:cNvSpPr>
            <p:nvPr/>
          </p:nvSpPr>
          <p:spPr bwMode="auto">
            <a:xfrm>
              <a:off x="576" y="3889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31" name="Oval 43"/>
            <p:cNvSpPr>
              <a:spLocks noChangeArrowheads="1"/>
            </p:cNvSpPr>
            <p:nvPr/>
          </p:nvSpPr>
          <p:spPr bwMode="auto">
            <a:xfrm>
              <a:off x="816" y="4031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32" name="Oval 44"/>
            <p:cNvSpPr>
              <a:spLocks noChangeArrowheads="1"/>
            </p:cNvSpPr>
            <p:nvPr/>
          </p:nvSpPr>
          <p:spPr bwMode="auto">
            <a:xfrm>
              <a:off x="480" y="403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33" name="Oval 45"/>
            <p:cNvSpPr>
              <a:spLocks noChangeArrowheads="1"/>
            </p:cNvSpPr>
            <p:nvPr/>
          </p:nvSpPr>
          <p:spPr bwMode="auto">
            <a:xfrm>
              <a:off x="144" y="403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34" name="Oval 46"/>
            <p:cNvSpPr>
              <a:spLocks noChangeArrowheads="1"/>
            </p:cNvSpPr>
            <p:nvPr/>
          </p:nvSpPr>
          <p:spPr bwMode="auto">
            <a:xfrm>
              <a:off x="528" y="259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35" name="Oval 47"/>
            <p:cNvSpPr>
              <a:spLocks noChangeArrowheads="1"/>
            </p:cNvSpPr>
            <p:nvPr/>
          </p:nvSpPr>
          <p:spPr bwMode="auto">
            <a:xfrm>
              <a:off x="720" y="134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36" name="Oval 48"/>
            <p:cNvSpPr>
              <a:spLocks noChangeArrowheads="1"/>
            </p:cNvSpPr>
            <p:nvPr/>
          </p:nvSpPr>
          <p:spPr bwMode="auto">
            <a:xfrm>
              <a:off x="96" y="158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37" name="Oval 49"/>
            <p:cNvSpPr>
              <a:spLocks noChangeArrowheads="1"/>
            </p:cNvSpPr>
            <p:nvPr/>
          </p:nvSpPr>
          <p:spPr bwMode="auto">
            <a:xfrm>
              <a:off x="864" y="2832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38" name="Oval 50"/>
            <p:cNvSpPr>
              <a:spLocks noChangeArrowheads="1"/>
            </p:cNvSpPr>
            <p:nvPr/>
          </p:nvSpPr>
          <p:spPr bwMode="auto">
            <a:xfrm>
              <a:off x="864" y="1680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39" name="Oval 51"/>
            <p:cNvSpPr>
              <a:spLocks noChangeArrowheads="1"/>
            </p:cNvSpPr>
            <p:nvPr/>
          </p:nvSpPr>
          <p:spPr bwMode="auto">
            <a:xfrm>
              <a:off x="864" y="3168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40" name="Oval 52"/>
            <p:cNvSpPr>
              <a:spLocks noChangeArrowheads="1"/>
            </p:cNvSpPr>
            <p:nvPr/>
          </p:nvSpPr>
          <p:spPr bwMode="auto">
            <a:xfrm>
              <a:off x="864" y="3696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53"/>
            <p:cNvGrpSpPr>
              <a:grpSpLocks/>
            </p:cNvGrpSpPr>
            <p:nvPr/>
          </p:nvGrpSpPr>
          <p:grpSpPr bwMode="auto">
            <a:xfrm>
              <a:off x="95" y="145"/>
              <a:ext cx="1008" cy="1007"/>
              <a:chOff x="95" y="145"/>
              <a:chExt cx="1008" cy="1007"/>
            </a:xfrm>
          </p:grpSpPr>
          <p:sp>
            <p:nvSpPr>
              <p:cNvPr id="165942" name="Oval 54"/>
              <p:cNvSpPr>
                <a:spLocks noChangeArrowheads="1"/>
              </p:cNvSpPr>
              <p:nvPr/>
            </p:nvSpPr>
            <p:spPr bwMode="auto">
              <a:xfrm>
                <a:off x="431" y="289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43" name="Oval 55"/>
              <p:cNvSpPr>
                <a:spLocks noChangeArrowheads="1"/>
              </p:cNvSpPr>
              <p:nvPr/>
            </p:nvSpPr>
            <p:spPr bwMode="auto">
              <a:xfrm>
                <a:off x="527" y="625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44" name="Oval 56"/>
              <p:cNvSpPr>
                <a:spLocks noChangeArrowheads="1"/>
              </p:cNvSpPr>
              <p:nvPr/>
            </p:nvSpPr>
            <p:spPr bwMode="auto">
              <a:xfrm>
                <a:off x="815" y="674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45" name="Oval 57"/>
              <p:cNvSpPr>
                <a:spLocks noChangeArrowheads="1"/>
              </p:cNvSpPr>
              <p:nvPr/>
            </p:nvSpPr>
            <p:spPr bwMode="auto">
              <a:xfrm>
                <a:off x="863" y="291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46" name="Oval 58"/>
              <p:cNvSpPr>
                <a:spLocks noChangeArrowheads="1"/>
              </p:cNvSpPr>
              <p:nvPr/>
            </p:nvSpPr>
            <p:spPr bwMode="auto">
              <a:xfrm>
                <a:off x="338" y="816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47" name="Oval 59"/>
              <p:cNvSpPr>
                <a:spLocks noChangeArrowheads="1"/>
              </p:cNvSpPr>
              <p:nvPr/>
            </p:nvSpPr>
            <p:spPr bwMode="auto">
              <a:xfrm>
                <a:off x="770" y="912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48" name="Oval 60"/>
              <p:cNvSpPr>
                <a:spLocks noChangeArrowheads="1"/>
              </p:cNvSpPr>
              <p:nvPr/>
            </p:nvSpPr>
            <p:spPr bwMode="auto">
              <a:xfrm>
                <a:off x="335" y="576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49" name="Oval 61"/>
              <p:cNvSpPr>
                <a:spLocks noChangeArrowheads="1"/>
              </p:cNvSpPr>
              <p:nvPr/>
            </p:nvSpPr>
            <p:spPr bwMode="auto">
              <a:xfrm>
                <a:off x="671" y="768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50" name="Oval 62"/>
              <p:cNvSpPr>
                <a:spLocks noChangeArrowheads="1"/>
              </p:cNvSpPr>
              <p:nvPr/>
            </p:nvSpPr>
            <p:spPr bwMode="auto">
              <a:xfrm>
                <a:off x="431" y="912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51" name="Oval 63"/>
              <p:cNvSpPr>
                <a:spLocks noChangeArrowheads="1"/>
              </p:cNvSpPr>
              <p:nvPr/>
            </p:nvSpPr>
            <p:spPr bwMode="auto">
              <a:xfrm>
                <a:off x="623" y="337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52" name="Oval 64"/>
              <p:cNvSpPr>
                <a:spLocks noChangeArrowheads="1"/>
              </p:cNvSpPr>
              <p:nvPr/>
            </p:nvSpPr>
            <p:spPr bwMode="auto">
              <a:xfrm>
                <a:off x="719" y="433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53" name="Oval 65"/>
              <p:cNvSpPr>
                <a:spLocks noChangeArrowheads="1"/>
              </p:cNvSpPr>
              <p:nvPr/>
            </p:nvSpPr>
            <p:spPr bwMode="auto">
              <a:xfrm>
                <a:off x="383" y="481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54" name="Oval 66"/>
              <p:cNvSpPr>
                <a:spLocks noChangeArrowheads="1"/>
              </p:cNvSpPr>
              <p:nvPr/>
            </p:nvSpPr>
            <p:spPr bwMode="auto">
              <a:xfrm>
                <a:off x="191" y="673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55" name="Oval 67"/>
              <p:cNvSpPr>
                <a:spLocks noChangeArrowheads="1"/>
              </p:cNvSpPr>
              <p:nvPr/>
            </p:nvSpPr>
            <p:spPr bwMode="auto">
              <a:xfrm>
                <a:off x="143" y="385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56" name="Oval 68"/>
              <p:cNvSpPr>
                <a:spLocks noChangeArrowheads="1"/>
              </p:cNvSpPr>
              <p:nvPr/>
            </p:nvSpPr>
            <p:spPr bwMode="auto">
              <a:xfrm>
                <a:off x="95" y="817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57" name="Oval 69"/>
              <p:cNvSpPr>
                <a:spLocks noChangeArrowheads="1"/>
              </p:cNvSpPr>
              <p:nvPr/>
            </p:nvSpPr>
            <p:spPr bwMode="auto">
              <a:xfrm>
                <a:off x="719" y="145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958" name="Oval 70"/>
              <p:cNvSpPr>
                <a:spLocks noChangeArrowheads="1"/>
              </p:cNvSpPr>
              <p:nvPr/>
            </p:nvSpPr>
            <p:spPr bwMode="auto">
              <a:xfrm>
                <a:off x="239" y="193"/>
                <a:ext cx="240" cy="240"/>
              </a:xfrm>
              <a:prstGeom prst="ellipse">
                <a:avLst/>
              </a:prstGeom>
              <a:noFill/>
              <a:ln w="12700" cap="sq">
                <a:solidFill>
                  <a:srgbClr val="00FF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65959" name="Rectangle 71"/>
            <p:cNvSpPr>
              <a:spLocks noChangeArrowheads="1"/>
            </p:cNvSpPr>
            <p:nvPr/>
          </p:nvSpPr>
          <p:spPr bwMode="auto">
            <a:xfrm>
              <a:off x="192" y="144"/>
              <a:ext cx="816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60" name="Rectangle 72"/>
            <p:cNvSpPr>
              <a:spLocks noChangeArrowheads="1"/>
            </p:cNvSpPr>
            <p:nvPr/>
          </p:nvSpPr>
          <p:spPr bwMode="auto">
            <a:xfrm>
              <a:off x="48" y="240"/>
              <a:ext cx="240" cy="40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61" name="Rectangle 73"/>
            <p:cNvSpPr>
              <a:spLocks noChangeArrowheads="1"/>
            </p:cNvSpPr>
            <p:nvPr/>
          </p:nvSpPr>
          <p:spPr bwMode="auto">
            <a:xfrm>
              <a:off x="96" y="816"/>
              <a:ext cx="192" cy="9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62" name="Rectangle 74"/>
            <p:cNvSpPr>
              <a:spLocks noChangeArrowheads="1"/>
            </p:cNvSpPr>
            <p:nvPr/>
          </p:nvSpPr>
          <p:spPr bwMode="auto">
            <a:xfrm>
              <a:off x="192" y="1056"/>
              <a:ext cx="816" cy="1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63" name="Rectangle 75"/>
            <p:cNvSpPr>
              <a:spLocks noChangeArrowheads="1"/>
            </p:cNvSpPr>
            <p:nvPr/>
          </p:nvSpPr>
          <p:spPr bwMode="auto">
            <a:xfrm>
              <a:off x="960" y="192"/>
              <a:ext cx="240" cy="414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64" name="Rectangle 76"/>
            <p:cNvSpPr>
              <a:spLocks noChangeArrowheads="1"/>
            </p:cNvSpPr>
            <p:nvPr/>
          </p:nvSpPr>
          <p:spPr bwMode="auto">
            <a:xfrm>
              <a:off x="960" y="816"/>
              <a:ext cx="432" cy="9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65" name="Oval 77"/>
            <p:cNvSpPr>
              <a:spLocks noChangeArrowheads="1"/>
            </p:cNvSpPr>
            <p:nvPr/>
          </p:nvSpPr>
          <p:spPr bwMode="auto">
            <a:xfrm>
              <a:off x="528" y="1584"/>
              <a:ext cx="288" cy="288"/>
            </a:xfrm>
            <a:prstGeom prst="ellipse">
              <a:avLst/>
            </a:prstGeom>
            <a:noFill/>
            <a:ln w="12700" cap="sq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5966" name="Rectangle 7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59050" y="6470650"/>
            <a:ext cx="134620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165967" name="Rectangle 7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84625" y="6477000"/>
            <a:ext cx="354012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165968" name="Rectangle 8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72375" y="6477000"/>
            <a:ext cx="125095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5969" name="Rectangle 81"/>
          <p:cNvSpPr>
            <a:spLocks noChangeArrowheads="1"/>
          </p:cNvSpPr>
          <p:nvPr/>
        </p:nvSpPr>
        <p:spPr bwMode="auto">
          <a:xfrm>
            <a:off x="2286000" y="6029325"/>
            <a:ext cx="222250" cy="827088"/>
          </a:xfrm>
          <a:prstGeom prst="rect">
            <a:avLst/>
          </a:prstGeom>
          <a:solidFill>
            <a:srgbClr val="B2B2B2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kumimoji="1" lang="ru-RU" sz="2400"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FFCC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FFCC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FFCC"/>
        </a:buClr>
        <a:buSzPct val="65000"/>
        <a:buFont typeface="Wingdings" pitchFamily="2" charset="2"/>
        <a:buChar char="t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FF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FFCC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FFCC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FFCC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FFCC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FFCC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171011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012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013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014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015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016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017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018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019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020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021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022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71024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25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26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27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28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29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30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31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32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33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34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35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36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37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38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39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40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41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42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43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44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45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46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47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1048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71049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1050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1051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1052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1053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3B71C22-5CCB-4416-9BF4-14EF34EB1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989ECD-7D65-484C-93B7-06F71B82CC5D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167A02-1193-40B3-90D5-687B0941F5CD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554B0E-52A0-4ED8-8DCA-F6BB8E387A2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21507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08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21509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21511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2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3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4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5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6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7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8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9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0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21521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2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21523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4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5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6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7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8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9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0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1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2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4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5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38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39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40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j-lt"/>
              </a:defRPr>
            </a:lvl1pPr>
          </a:lstStyle>
          <a:p>
            <a:pPr>
              <a:defRPr/>
            </a:pPr>
            <a:fld id="{A37C0BF9-79F6-422A-BD6B-C824B715E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96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97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97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40173BAC-AB72-403A-96CC-A02568AB4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63" y="0"/>
            <a:ext cx="1728787" cy="6865938"/>
            <a:chOff x="3" y="0"/>
            <a:chExt cx="1089" cy="4325"/>
          </a:xfrm>
        </p:grpSpPr>
        <p:sp>
          <p:nvSpPr>
            <p:cNvPr id="33795" name="Arc 3"/>
            <p:cNvSpPr>
              <a:spLocks/>
            </p:cNvSpPr>
            <p:nvPr/>
          </p:nvSpPr>
          <p:spPr bwMode="auto">
            <a:xfrm>
              <a:off x="3" y="293"/>
              <a:ext cx="252" cy="403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21600"/>
                <a:gd name="T1" fmla="*/ 43200 h 43200"/>
                <a:gd name="T2" fmla="*/ 21600 w 21600"/>
                <a:gd name="T3" fmla="*/ 0 h 43200"/>
                <a:gd name="T4" fmla="*/ 2160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21600" h="43200" stroke="0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796" name="Arc 4"/>
            <p:cNvSpPr>
              <a:spLocks/>
            </p:cNvSpPr>
            <p:nvPr/>
          </p:nvSpPr>
          <p:spPr bwMode="auto">
            <a:xfrm>
              <a:off x="840" y="293"/>
              <a:ext cx="252" cy="40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0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204" y="0"/>
              <a:ext cx="672" cy="4319"/>
            </a:xfrm>
            <a:prstGeom prst="rect">
              <a:avLst/>
            </a:prstGeom>
            <a:blipFill dpi="0" rotWithShape="0">
              <a:blip r:embed="rId13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798" name="AutoShape 6"/>
            <p:cNvSpPr>
              <a:spLocks noChangeArrowheads="1"/>
            </p:cNvSpPr>
            <p:nvPr/>
          </p:nvSpPr>
          <p:spPr bwMode="auto">
            <a:xfrm rot="6000000">
              <a:off x="348" y="372"/>
              <a:ext cx="456" cy="360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2476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8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67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8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j-lt"/>
              </a:defRPr>
            </a:lvl1pPr>
          </a:lstStyle>
          <a:p>
            <a:pPr>
              <a:defRPr/>
            </a:pPr>
            <a:fld id="{4645626A-5BE7-4C12-89CD-B56BDE522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8089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ru-RU"/>
            </a:p>
          </p:txBody>
        </p:sp>
        <p:sp>
          <p:nvSpPr>
            <p:cNvPr id="8090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ru-RU"/>
            </a:p>
          </p:txBody>
        </p:sp>
        <p:sp>
          <p:nvSpPr>
            <p:cNvPr id="8090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5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8090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90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8090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09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10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11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1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1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141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4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5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6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7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8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412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8094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4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4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4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4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4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4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4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5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ru-RU"/>
            </a:p>
          </p:txBody>
        </p:sp>
        <p:sp>
          <p:nvSpPr>
            <p:cNvPr id="8095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5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>
                <a:defRPr/>
              </a:pPr>
              <a:endParaRPr kumimoji="1" lang="ru-RU"/>
            </a:p>
          </p:txBody>
        </p:sp>
      </p:grpSp>
      <p:sp>
        <p:nvSpPr>
          <p:cNvPr id="4099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95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5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5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A324E6B9-2CAC-4A00-A4C8-EA75D83F5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28C9FE7-C7F1-48BA-88B6-F5D4396DF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9421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1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1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9421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1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1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1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1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2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2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2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2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2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2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2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2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422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3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31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32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3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34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35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36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37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38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9424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4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4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4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4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4245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46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424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424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24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25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3FFDF017-255B-4059-9391-D5F5983B93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425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0342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2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2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3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3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3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3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3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3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3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3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3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3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4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4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4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4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4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4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4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4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44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4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4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5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16F6D4FF-8C69-4F44-8171-1C2221675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45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085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4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4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5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5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5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5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5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5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5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5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6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6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6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85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5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D12A0248-C48D-4EEA-A6D7-F789BCBE7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63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63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63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6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6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928926" y="857232"/>
            <a:ext cx="5500726" cy="18573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 -  путешествие    по  страницам  истории</a:t>
            </a:r>
            <a:b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00562" y="4929198"/>
            <a:ext cx="4357718" cy="1752600"/>
          </a:xfrm>
        </p:spPr>
        <p:txBody>
          <a:bodyPr/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МБОУСОШ №2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 начальных  классов </a:t>
            </a:r>
          </a:p>
          <a:p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Карпусь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Н.</a:t>
            </a:r>
            <a:r>
              <a:rPr lang="ru-RU" sz="1400" dirty="0" smtClean="0"/>
              <a:t>Г.</a:t>
            </a:r>
            <a:endParaRPr lang="ru-RU" sz="1400" dirty="0"/>
          </a:p>
        </p:txBody>
      </p:sp>
      <p:pic>
        <p:nvPicPr>
          <p:cNvPr id="6146" name="Picture 2" descr="C:\Documents and Settings\Admin\Рабочий стол\урок  православа\Фото кубан\История Апшеронска-2\4IMG_0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357298"/>
            <a:ext cx="2214578" cy="3328775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5E2AD7-CF90-4757-8BC6-39D69DB25250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зак\10420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214290"/>
            <a:ext cx="5715000" cy="4019550"/>
          </a:xfrm>
          <a:prstGeom prst="rect">
            <a:avLst/>
          </a:prstGeom>
          <a:noFill/>
        </p:spPr>
      </p:pic>
      <p:pic>
        <p:nvPicPr>
          <p:cNvPr id="3075" name="Picture 3" descr="G:\казак\1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214422"/>
            <a:ext cx="2795587" cy="1566863"/>
          </a:xfrm>
          <a:prstGeom prst="rect">
            <a:avLst/>
          </a:prstGeom>
          <a:noFill/>
        </p:spPr>
      </p:pic>
      <p:pic>
        <p:nvPicPr>
          <p:cNvPr id="3076" name="Picture 4" descr="G:\казак\09042012000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500438"/>
            <a:ext cx="4286253" cy="321469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F6774-23F4-4EAE-83B5-7336D83E332B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урок  православа\Фото кубан\Апшеронск- казачество\IM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3143248"/>
            <a:ext cx="4384464" cy="2731729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урок  православа\Фото кубан\История Апшеронска-2\77088409a75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857232"/>
            <a:ext cx="5500726" cy="247532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15074" y="274638"/>
            <a:ext cx="2471726" cy="1654164"/>
          </a:xfrm>
        </p:spPr>
        <p:txBody>
          <a:bodyPr/>
          <a:lstStyle/>
          <a:p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Первая  страница</a:t>
            </a:r>
            <a:endParaRPr lang="ru-RU" sz="24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70FDE-E168-4AC0-8F0B-ED7D9CE6FF0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урок  православа\Фото кубан\Апшеронск- казачество\IMG_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857232"/>
            <a:ext cx="4857784" cy="2958028"/>
          </a:xfrm>
          <a:prstGeom prst="rect">
            <a:avLst/>
          </a:prstGeom>
          <a:noFill/>
        </p:spPr>
      </p:pic>
      <p:pic>
        <p:nvPicPr>
          <p:cNvPr id="3" name="Picture 3" descr="C:\Documents and Settings\Admin\Рабочий стол\урок  православа\Фото кубан\История Апшеронска-2\Дум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2643182"/>
            <a:ext cx="2479002" cy="3312698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F6774-23F4-4EAE-83B5-7336D83E332B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урок  православа\Фото кубан\Апшеронск- казачество\IMG_0022.jpg"/>
          <p:cNvPicPr>
            <a:picLocks noChangeAspect="1" noChangeArrowheads="1"/>
          </p:cNvPicPr>
          <p:nvPr/>
        </p:nvPicPr>
        <p:blipFill>
          <a:blip r:embed="rId2" cstate="email">
            <a:lum bright="-20000" contrast="10000"/>
          </a:blip>
          <a:srcRect/>
          <a:stretch>
            <a:fillRect/>
          </a:stretch>
        </p:blipFill>
        <p:spPr bwMode="auto">
          <a:xfrm>
            <a:off x="4929190" y="1643050"/>
            <a:ext cx="3477903" cy="4292590"/>
          </a:xfrm>
          <a:prstGeom prst="rect">
            <a:avLst/>
          </a:prstGeom>
          <a:noFill/>
        </p:spPr>
      </p:pic>
      <p:pic>
        <p:nvPicPr>
          <p:cNvPr id="3" name="Picture 4" descr="C:\Documents and Settings\Admin\Рабочий стол\урок  православа\Фото кубан\История Апшеронска-2\lineyny_kaza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428736"/>
            <a:ext cx="2931190" cy="4520390"/>
          </a:xfrm>
          <a:prstGeom prst="rect">
            <a:avLst/>
          </a:prstGeom>
          <a:noFill/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5214942" y="785794"/>
            <a:ext cx="2471726" cy="165416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Вторая страница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Monotype Corsiva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F6774-23F4-4EAE-83B5-7336D83E332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урок  православа\Фото кубан\Апшеронск- казачество\IMG_0024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714348" y="857232"/>
            <a:ext cx="4143404" cy="2171734"/>
          </a:xfrm>
          <a:prstGeom prst="rect">
            <a:avLst/>
          </a:prstGeom>
          <a:noFill/>
        </p:spPr>
      </p:pic>
      <p:pic>
        <p:nvPicPr>
          <p:cNvPr id="7170" name="Picture 2" descr="C:\Documents and Settings\Admin\Рабочий стол\урок  православа\Фото кубан\История Апшеронска-2\IMG_0010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4929190" y="1285860"/>
            <a:ext cx="3889339" cy="4821233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урок  православа\Фото кубан\История Апшеронска-2\IMG_0020.jpg"/>
          <p:cNvPicPr>
            <a:picLocks noChangeAspect="1" noChangeArrowheads="1"/>
          </p:cNvPicPr>
          <p:nvPr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785786" y="3214686"/>
            <a:ext cx="3923297" cy="2489197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F6774-23F4-4EAE-83B5-7336D83E332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урок  православа\Фото кубан\Апшеронск- казачество\IMG_00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00042"/>
            <a:ext cx="4764087" cy="320040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урок  православа\Фото кубан\Апшеронск- казачество\IMG_00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714488"/>
            <a:ext cx="3452813" cy="4889500"/>
          </a:xfrm>
          <a:prstGeom prst="rect">
            <a:avLst/>
          </a:prstGeom>
          <a:noFill/>
        </p:spPr>
      </p:pic>
      <p:pic>
        <p:nvPicPr>
          <p:cNvPr id="8194" name="Picture 2" descr="C:\Documents and Settings\Admin\Рабочий стол\урок  православа\Фото кубан\История Апшеронска-2\IMG_00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85918" y="3429000"/>
            <a:ext cx="2468563" cy="2697163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215074" y="928670"/>
            <a:ext cx="2471726" cy="10001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Третья страница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Monotype Corsiva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F6774-23F4-4EAE-83B5-7336D83E332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урок  православа\Фото кубан\История Апшеронска-2\2IMG_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928670"/>
            <a:ext cx="5143536" cy="3991614"/>
          </a:xfrm>
          <a:prstGeom prst="rect">
            <a:avLst/>
          </a:prstGeom>
          <a:noFill/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2714612" y="5000636"/>
            <a:ext cx="4572032" cy="1654164"/>
          </a:xfrm>
          <a:prstGeom prst="rect">
            <a:avLst/>
          </a:prstGeom>
        </p:spPr>
        <p:txBody>
          <a:bodyPr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Monotype Corsiva" pitchFamily="66" charset="0"/>
              </a:rPr>
              <a:t>Апшеронский Свято-Покровский храм был образован в 1867 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Monotype Corsiva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F6774-23F4-4EAE-83B5-7336D83E332B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урок  православа\Фото кубан\История Апшеронска-2\DSC036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5752507" cy="4314380"/>
          </a:xfrm>
          <a:prstGeom prst="rect">
            <a:avLst/>
          </a:prstGeom>
          <a:noFill/>
        </p:spPr>
      </p:pic>
      <p:pic>
        <p:nvPicPr>
          <p:cNvPr id="6" name="Picture 2" descr="G:\казак\0904201200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3071810"/>
            <a:ext cx="4429156" cy="3321867"/>
          </a:xfrm>
          <a:prstGeom prst="rect">
            <a:avLst/>
          </a:prstGeom>
          <a:noFill/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5929322" y="1214422"/>
            <a:ext cx="2928958" cy="1714512"/>
          </a:xfrm>
          <a:prstGeom prst="rect">
            <a:avLst/>
          </a:prstGeom>
        </p:spPr>
        <p:txBody>
          <a:bodyPr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Поклонный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  крест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Monotype Corsiva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F6774-23F4-4EAE-83B5-7336D83E332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Admin\Рабочий стол\урок  православа\Фото кубан\История Апшеронска-2\IMG_00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4643470" cy="6332048"/>
          </a:xfrm>
          <a:prstGeom prst="rect">
            <a:avLst/>
          </a:prstGeom>
          <a:noFill/>
        </p:spPr>
      </p:pic>
      <p:pic>
        <p:nvPicPr>
          <p:cNvPr id="4" name="Picture 2" descr="G:\казак\0904201200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928670"/>
            <a:ext cx="3849050" cy="5143496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F6774-23F4-4EAE-83B5-7336D83E332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municating Bad News">
  <a:themeElements>
    <a:clrScheme name="Communicating Bad News 1">
      <a:dk1>
        <a:srgbClr val="868686"/>
      </a:dk1>
      <a:lt1>
        <a:srgbClr val="FFCC99"/>
      </a:lt1>
      <a:dk2>
        <a:srgbClr val="000000"/>
      </a:dk2>
      <a:lt2>
        <a:srgbClr val="FF9966"/>
      </a:lt2>
      <a:accent1>
        <a:srgbClr val="009999"/>
      </a:accent1>
      <a:accent2>
        <a:srgbClr val="99CCFF"/>
      </a:accent2>
      <a:accent3>
        <a:srgbClr val="AAAAAA"/>
      </a:accent3>
      <a:accent4>
        <a:srgbClr val="DAAE82"/>
      </a:accent4>
      <a:accent5>
        <a:srgbClr val="AACACA"/>
      </a:accent5>
      <a:accent6>
        <a:srgbClr val="8AB9E7"/>
      </a:accent6>
      <a:hlink>
        <a:srgbClr val="FF6633"/>
      </a:hlink>
      <a:folHlink>
        <a:srgbClr val="CC3300"/>
      </a:folHlink>
    </a:clrScheme>
    <a:fontScheme name="Communicating Bad News">
      <a:majorFont>
        <a:latin typeface="Times New Roman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mmunicating Bad News 1">
        <a:dk1>
          <a:srgbClr val="868686"/>
        </a:dk1>
        <a:lt1>
          <a:srgbClr val="FFCC99"/>
        </a:lt1>
        <a:dk2>
          <a:srgbClr val="000000"/>
        </a:dk2>
        <a:lt2>
          <a:srgbClr val="FF9966"/>
        </a:lt2>
        <a:accent1>
          <a:srgbClr val="009999"/>
        </a:accent1>
        <a:accent2>
          <a:srgbClr val="99CCFF"/>
        </a:accent2>
        <a:accent3>
          <a:srgbClr val="AAAAAA"/>
        </a:accent3>
        <a:accent4>
          <a:srgbClr val="DAAE82"/>
        </a:accent4>
        <a:accent5>
          <a:srgbClr val="AACACA"/>
        </a:accent5>
        <a:accent6>
          <a:srgbClr val="8AB9E7"/>
        </a:accent6>
        <a:hlink>
          <a:srgbClr val="FF66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ng Bad News 2">
        <a:dk1>
          <a:srgbClr val="000000"/>
        </a:dk1>
        <a:lt1>
          <a:srgbClr val="FDE3BA"/>
        </a:lt1>
        <a:dk2>
          <a:srgbClr val="000000"/>
        </a:dk2>
        <a:lt2>
          <a:srgbClr val="FF9933"/>
        </a:lt2>
        <a:accent1>
          <a:srgbClr val="FF6C49"/>
        </a:accent1>
        <a:accent2>
          <a:srgbClr val="99CCFF"/>
        </a:accent2>
        <a:accent3>
          <a:srgbClr val="FEEFD9"/>
        </a:accent3>
        <a:accent4>
          <a:srgbClr val="000000"/>
        </a:accent4>
        <a:accent5>
          <a:srgbClr val="FFBAB1"/>
        </a:accent5>
        <a:accent6>
          <a:srgbClr val="8AB9E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ng Bad New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Соревнование">
  <a:themeElements>
    <a:clrScheme name="Соревнование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Соревнова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master">
  <a:themeElements>
    <a:clrScheme name="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colormaster">
  <a:themeElements>
    <a:clrScheme name="1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colormaster">
  <a:themeElements>
    <a:clrScheme name="2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3_colormaster">
  <a:themeElements>
    <a:clrScheme name="3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orting Progress or Status">
  <a:themeElements>
    <a:clrScheme name="Reporting Progress or Status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Reporting Progress or Statu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eporting Progress or Statu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arketing Plan">
  <a:themeElements>
    <a:clrScheme name="Marketing Plan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Marketing Pla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rketing Plan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Plan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Plan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Кимоно">
  <a:themeElements>
    <a:clrScheme name="Кимоно 2">
      <a:dk1>
        <a:srgbClr val="000000"/>
      </a:dk1>
      <a:lt1>
        <a:srgbClr val="FFFFFF"/>
      </a:lt1>
      <a:dk2>
        <a:srgbClr val="000000"/>
      </a:dk2>
      <a:lt2>
        <a:srgbClr val="F7D47D"/>
      </a:lt2>
      <a:accent1>
        <a:srgbClr val="C19341"/>
      </a:accent1>
      <a:accent2>
        <a:srgbClr val="60A265"/>
      </a:accent2>
      <a:accent3>
        <a:srgbClr val="AAAAAA"/>
      </a:accent3>
      <a:accent4>
        <a:srgbClr val="DADADA"/>
      </a:accent4>
      <a:accent5>
        <a:srgbClr val="DDC8B0"/>
      </a:accent5>
      <a:accent6>
        <a:srgbClr val="56925B"/>
      </a:accent6>
      <a:hlink>
        <a:srgbClr val="EB9F17"/>
      </a:hlink>
      <a:folHlink>
        <a:srgbClr val="CF7625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pril1(1)</Template>
  <TotalTime>80</TotalTime>
  <Words>41</Words>
  <PresentationFormat>Экран (4:3)</PresentationFormat>
  <Paragraphs>20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15</vt:i4>
      </vt:variant>
      <vt:variant>
        <vt:lpstr>Заголовки слайдов</vt:lpstr>
      </vt:variant>
      <vt:variant>
        <vt:i4>10</vt:i4>
      </vt:variant>
    </vt:vector>
  </HeadingPairs>
  <TitlesOfParts>
    <vt:vector size="25" baseType="lpstr">
      <vt:lpstr>Communicating Bad News</vt:lpstr>
      <vt:lpstr>Reporting Progress or Status</vt:lpstr>
      <vt:lpstr>Слои</vt:lpstr>
      <vt:lpstr>Marketing Plan</vt:lpstr>
      <vt:lpstr>Кимоно</vt:lpstr>
      <vt:lpstr>Океан</vt:lpstr>
      <vt:lpstr>Глобус</vt:lpstr>
      <vt:lpstr>Занавес</vt:lpstr>
      <vt:lpstr>Клен</vt:lpstr>
      <vt:lpstr>Соревнование</vt:lpstr>
      <vt:lpstr>master</vt:lpstr>
      <vt:lpstr>1_colormaster</vt:lpstr>
      <vt:lpstr>2_colormaster</vt:lpstr>
      <vt:lpstr>3_colormaster</vt:lpstr>
      <vt:lpstr>Тема1</vt:lpstr>
      <vt:lpstr>Урок  -  путешествие    по  страницам  истории </vt:lpstr>
      <vt:lpstr>Первая  страница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13</cp:revision>
  <dcterms:modified xsi:type="dcterms:W3CDTF">2013-04-24T17:43:46Z</dcterms:modified>
</cp:coreProperties>
</file>