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9" r:id="rId4"/>
    <p:sldId id="262" r:id="rId5"/>
    <p:sldId id="264" r:id="rId6"/>
    <p:sldId id="266" r:id="rId7"/>
    <p:sldId id="269" r:id="rId8"/>
    <p:sldId id="273" r:id="rId9"/>
    <p:sldId id="274" r:id="rId10"/>
    <p:sldId id="275" r:id="rId11"/>
    <p:sldId id="278" r:id="rId12"/>
    <p:sldId id="279" r:id="rId13"/>
    <p:sldId id="280" r:id="rId14"/>
    <p:sldId id="283" r:id="rId15"/>
    <p:sldId id="284" r:id="rId16"/>
    <p:sldId id="286" r:id="rId17"/>
    <p:sldId id="287" r:id="rId18"/>
    <p:sldId id="289" r:id="rId19"/>
    <p:sldId id="291" r:id="rId20"/>
    <p:sldId id="293" r:id="rId21"/>
    <p:sldId id="294" r:id="rId22"/>
    <p:sldId id="296" r:id="rId23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4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9467E-E961-48BC-A528-D65B5C801D27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A9C7A-3173-42D2-A3BB-58D1401BFB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Вот они какие- первые цветы.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Ландыш майский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Хохлатка, гусиный лук и пролеска.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Мимоза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Мускари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Одуванчики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Нарциссы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Примула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Разноцветные тюльпаны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Сирень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Сон- трава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Верба, или ива.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Сон- трава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Ветренница</a:t>
            </a:r>
            <a:r>
              <a:rPr lang="ru-RU" dirty="0" smtClean="0"/>
              <a:t> дубравная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Пролеска синяя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Крокусы под снегом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Распустившиеся крокусы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Мать- и- мачеха.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Черёмуха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A9C7A-3173-42D2-A3BB-58D1401BFB3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3830-DD24-4480-B92C-CB71FDCC89CF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4FF46-B5D9-4A52-AF65-2839541BBF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3830-DD24-4480-B92C-CB71FDCC89CF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4FF46-B5D9-4A52-AF65-2839541BBF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3830-DD24-4480-B92C-CB71FDCC89CF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4FF46-B5D9-4A52-AF65-2839541BBF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3830-DD24-4480-B92C-CB71FDCC89CF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4FF46-B5D9-4A52-AF65-2839541BBF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3830-DD24-4480-B92C-CB71FDCC89CF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4FF46-B5D9-4A52-AF65-2839541BBF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3830-DD24-4480-B92C-CB71FDCC89CF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4FF46-B5D9-4A52-AF65-2839541BBF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3830-DD24-4480-B92C-CB71FDCC89CF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4FF46-B5D9-4A52-AF65-2839541BBF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3830-DD24-4480-B92C-CB71FDCC89CF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4FF46-B5D9-4A52-AF65-2839541BBF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3830-DD24-4480-B92C-CB71FDCC89CF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4FF46-B5D9-4A52-AF65-2839541BBF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3830-DD24-4480-B92C-CB71FDCC89CF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4FF46-B5D9-4A52-AF65-2839541BBF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3830-DD24-4480-B92C-CB71FDCC89CF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4FF46-B5D9-4A52-AF65-2839541BBF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83830-DD24-4480-B92C-CB71FDCC89CF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4FF46-B5D9-4A52-AF65-2839541BBF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7"/>
            <a:ext cx="7672414" cy="1643073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«Вот </a:t>
            </a:r>
            <a:r>
              <a:rPr lang="ru-RU" i="1" dirty="0" smtClean="0">
                <a:solidFill>
                  <a:schemeClr val="tx2"/>
                </a:solidFill>
              </a:rPr>
              <a:t>они какие- первые цветы</a:t>
            </a:r>
            <a:r>
              <a:rPr lang="ru-RU" i="1" dirty="0" smtClean="0">
                <a:solidFill>
                  <a:schemeClr val="tx2"/>
                </a:solidFill>
              </a:rPr>
              <a:t>.»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2400" dirty="0" smtClean="0"/>
              <a:t>Воспитатель Побединская И.В. </a:t>
            </a:r>
            <a:br>
              <a:rPr lang="ru-RU" sz="2400" dirty="0" smtClean="0"/>
            </a:br>
            <a:r>
              <a:rPr lang="ru-RU" sz="2400" dirty="0" smtClean="0"/>
              <a:t>ГБОУ СОШ № 619 Санкт- Петербурга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корзина подснежнико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2214554"/>
            <a:ext cx="5524539" cy="414340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мпозиция из гиацинтов и тюльпанов.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ерёмуха- 2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андыши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2255838" y="0"/>
            <a:ext cx="46323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охлатка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0" y="385763"/>
            <a:ext cx="9144000" cy="608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имоза в снегу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165100" y="0"/>
            <a:ext cx="88138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ускари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2295525" y="0"/>
            <a:ext cx="45529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дуванчики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1190625" y="0"/>
            <a:ext cx="67627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рциссы- куст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имулы-2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647700" y="0"/>
            <a:ext cx="784701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юльпаны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рба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0" y="377825"/>
            <a:ext cx="9144000" cy="61007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ирень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0" y="403225"/>
            <a:ext cx="9144000" cy="6049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немоны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0" y="584200"/>
            <a:ext cx="9144000" cy="56880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н-трава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141288" y="0"/>
            <a:ext cx="885983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тренница-2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0" y="66675"/>
            <a:ext cx="9144000" cy="6723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иние подснежники в снегу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0" y="241300"/>
            <a:ext cx="9144000" cy="6373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окусы в снегу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0" y="385763"/>
            <a:ext cx="9144000" cy="608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окусы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1211263" y="0"/>
            <a:ext cx="672147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ть- и мачеха- отлично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блоня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0" y="384175"/>
            <a:ext cx="9144000" cy="608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иацинт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2054225" y="0"/>
            <a:ext cx="50339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73</Words>
  <Application>Microsoft Office PowerPoint</Application>
  <PresentationFormat>Экран (4:3)</PresentationFormat>
  <Paragraphs>40</Paragraphs>
  <Slides>22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«Вот они какие- первые цветы.» Воспитатель Побединская И.В.  ГБОУ СОШ № 619 Санкт- Петербурга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РЖД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Вот они какие- первые цветы.</dc:title>
  <dc:creator>Игорь</dc:creator>
  <cp:lastModifiedBy>Игорь</cp:lastModifiedBy>
  <cp:revision>4</cp:revision>
  <dcterms:created xsi:type="dcterms:W3CDTF">2013-04-18T20:19:51Z</dcterms:created>
  <dcterms:modified xsi:type="dcterms:W3CDTF">2013-04-18T20:45:17Z</dcterms:modified>
</cp:coreProperties>
</file>