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9" r:id="rId5"/>
    <p:sldId id="261" r:id="rId6"/>
    <p:sldId id="265" r:id="rId7"/>
    <p:sldId id="264" r:id="rId8"/>
    <p:sldId id="260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260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0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695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15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387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128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0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64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99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963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045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8F799-0DF2-4C9F-8DDE-6896D29A06D2}" type="datetimeFigureOut">
              <a:rPr lang="ru-RU" smtClean="0"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76E40-32E5-403A-8D56-67907CD6B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95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microsoft.com/office/2007/relationships/hdphoto" Target="../media/hdphoto6.wdp"/><Relationship Id="rId18" Type="http://schemas.openxmlformats.org/officeDocument/2006/relationships/image" Target="../media/image2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8.png"/><Relationship Id="rId17" Type="http://schemas.microsoft.com/office/2007/relationships/hdphoto" Target="../media/hdphoto8.wdp"/><Relationship Id="rId2" Type="http://schemas.openxmlformats.org/officeDocument/2006/relationships/image" Target="../media/image13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7.png"/><Relationship Id="rId19" Type="http://schemas.microsoft.com/office/2007/relationships/hdphoto" Target="../media/hdphoto9.wdp"/><Relationship Id="rId4" Type="http://schemas.openxmlformats.org/officeDocument/2006/relationships/image" Target="../media/image14.png"/><Relationship Id="rId9" Type="http://schemas.microsoft.com/office/2007/relationships/hdphoto" Target="../media/hdphoto4.wdp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microsoft.com/office/2007/relationships/hdphoto" Target="../media/hdphoto10.wdp"/><Relationship Id="rId7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Насекомые</a:t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Совместная познавательная деятельность воспитателя и детей старшей группы</a:t>
            </a:r>
          </a:p>
          <a:p>
            <a:r>
              <a:rPr lang="ru-RU" dirty="0" smtClean="0"/>
              <a:t>Провела воспитатель ГБДОУ №2 </a:t>
            </a:r>
            <a:r>
              <a:rPr lang="ru-RU" dirty="0" err="1" smtClean="0"/>
              <a:t>Петродворцового</a:t>
            </a:r>
            <a:r>
              <a:rPr lang="ru-RU" dirty="0" smtClean="0"/>
              <a:t> района СПб</a:t>
            </a:r>
          </a:p>
          <a:p>
            <a:r>
              <a:rPr lang="ru-RU" dirty="0" smtClean="0"/>
              <a:t>Зайцева Я.Х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56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191" y="702469"/>
            <a:ext cx="10846191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Обобщить знания детей по теме.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 задачи: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Закрепить представления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насекомых;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Уточнить, расширить и активизировать словарь по теме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Насекомые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сравнивать насекомых по способу передвижения (летающие и нелетающие).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Знать некоторые особенности сезонной жизни, места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обитания.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диалогическую речь;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слуховое внимание, мышление, творческое воображение;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общую и мелкую моторику, координацию речи с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движением, зрительное восприятие. </a:t>
            </a: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интерес к живой природе;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доброжелательность, инициативность, навык сотрудничества.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навыки организованного поведения на занятиях.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Технологии: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игровые,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 мнемотехника, личностно-ориентированная модель взаимодействия, использование мультимедийной презентации.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03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106770" y="1473958"/>
            <a:ext cx="40852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 поляне возле ёлок</a:t>
            </a:r>
          </a:p>
          <a:p>
            <a:r>
              <a:rPr lang="ru-RU" sz="2400" b="1" dirty="0" smtClean="0"/>
              <a:t>Дом построен из иголок.</a:t>
            </a:r>
          </a:p>
          <a:p>
            <a:r>
              <a:rPr lang="ru-RU" sz="2400" b="1" dirty="0" smtClean="0"/>
              <a:t>За травой не виден он,</a:t>
            </a:r>
          </a:p>
          <a:p>
            <a:r>
              <a:rPr lang="ru-RU" sz="2400" b="1" dirty="0" smtClean="0"/>
              <a:t>А жильцов в нём миллион.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06770" y="354843"/>
            <a:ext cx="3930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Посмотрите на таблицу, отгадайте загадку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100" name="Picture 4" descr="http://mrhow.ru/uploads/posts/2012-10/1349611577_kak-orientirovatsya-v-lesu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1575" y="3331736"/>
            <a:ext cx="409575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320" y="170596"/>
            <a:ext cx="6619163" cy="655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5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tkam.e-papa.ru/inc/im_colouring/948629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0304" y="512565"/>
            <a:ext cx="5017840" cy="422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go1.imgsmail.ru/imgpreview?key=http%3A//ianimal.ru/wp-content/uploads/2011/03/atta04.jpg&amp;mb=imgdb_preview_218&amp;w=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37980" y="106671"/>
            <a:ext cx="2196036" cy="1606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go2.imgsmail.ru/imgpreview?key=http%3A//supercook.ru/images-skazki-vypusk/bv-150-09.jpg&amp;mb=imgdb_preview_33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4105" y="106671"/>
            <a:ext cx="1899576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go3.imgsmail.ru/imgpreview?key=http%3A//nashydetky.com/wp-content/uploads/2012/06/rebenka-ukusila-osa1.jpg&amp;mb=imgdb_preview_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4105" y="1801504"/>
            <a:ext cx="2018211" cy="180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go3.imgsmail.ru/imgpreview?key=http%3A//viki.rdf.ru/media/upload/preview/DSC06403.jpg&amp;mb=imgdb_preview_154&amp;w=20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105" y="3847755"/>
            <a:ext cx="2043880" cy="143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go3.imgsmail.ru/imgpreview?key=http%3A//fokart.net/%5Fph/44/743427463.jpg&amp;mb=imgdb_preview_33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80" y="3596063"/>
            <a:ext cx="2188214" cy="145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go4.imgsmail.ru/imgpreview?key=http%3A//masterpodelok.ru/wp-content/uploads/2011/08/%25D1%2581%25D1%2582%25D1%2580%25D0%25B5%25D0%25BA%25D0%25BE%25D0%25B7%25D0%25B0.jpg&amp;mb=imgdb_preview_33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285" y="5042370"/>
            <a:ext cx="2196037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go2.imgsmail.ru/imgpreview?key=http%3A//mistergid.ru/image/upload/2011-08-11/330026694634%5F38%5Fpavliniy-glaz.jpg&amp;mb=imgdb_preview_34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4970" y="5051896"/>
            <a:ext cx="220027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go1.imgsmail.ru/imgpreview?key=http%3A//www.sympaty.net/wp-content/uploads/2012/05/zashhita-ot-komarov.jpg&amp;mb=imgdb_preview_26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0511" y="5089995"/>
            <a:ext cx="2257425" cy="160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go3.imgsmail.ru/imgpreview?key=http%3A//vestnikk.ru/uploads/posts/2011-07/thumbs/1311359721%5Fistorii3.jpg&amp;mb=imgdb_preview_19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980" y="1871139"/>
            <a:ext cx="2196036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8860" y="218364"/>
            <a:ext cx="71514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Летающие и нелетающие насекомые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54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559517"/>
              </p:ext>
            </p:extLst>
          </p:nvPr>
        </p:nvGraphicFramePr>
        <p:xfrm>
          <a:off x="2374711" y="719666"/>
          <a:ext cx="6933063" cy="57962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1021"/>
                <a:gridCol w="2311021"/>
                <a:gridCol w="2311021"/>
              </a:tblGrid>
              <a:tr h="1779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087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077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5773" y="2572602"/>
            <a:ext cx="2210937" cy="17605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2005" y="764274"/>
            <a:ext cx="2238233" cy="16377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9300" y="2572602"/>
            <a:ext cx="2210938" cy="17605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2004" y="4503759"/>
            <a:ext cx="2238233" cy="18970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3067" y="777922"/>
            <a:ext cx="2183643" cy="16377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2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35773" y="4503760"/>
            <a:ext cx="2210937" cy="18970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4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9539" y="777922"/>
            <a:ext cx="2201289" cy="16104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6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9539" y="2524834"/>
            <a:ext cx="2201289" cy="18560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8" cstate="email">
            <a:biLevel thresh="50000"/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2246" y="4517405"/>
            <a:ext cx="2228582" cy="18833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2831" y="95534"/>
            <a:ext cx="341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83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9296" y="436728"/>
            <a:ext cx="38272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732742"/>
              </p:ext>
            </p:extLst>
          </p:nvPr>
        </p:nvGraphicFramePr>
        <p:xfrm>
          <a:off x="2538483" y="1651428"/>
          <a:ext cx="6782938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1469"/>
                <a:gridCol w="3391469"/>
              </a:tblGrid>
              <a:tr h="277044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Спал цветок и лишь проснулся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Больше спать не захотел.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Шевельнулся, потянулся,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Взвился вверх и полетел.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Солнце утром лишь проснется,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Бабочка кружит и вьется.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Движения по тексту </a:t>
                      </a:r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физминутки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 descr="http://go2.imgsmail.ru/imgpreview?key=http%3A//hetrulycomes.info/dumulan/ctgry/pics/Agrias-01.jpg&amp;mb=imgdb_preview_3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082" y="745909"/>
            <a:ext cx="19907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go3.imgsmail.ru/imgpreview?key=http%3A//zooclub.ru/attach/105.jpg&amp;mb=imgdb_preview_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2656" y="4176216"/>
            <a:ext cx="2200275" cy="199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go1.imgsmail.ru/imgpreview?key=http%3A//namonitore.ru/uploads/catalog/insects/babochka%5Fna%5Fromashke%5F600.jpg&amp;mb=imgdb_preview_2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2656" y="884745"/>
            <a:ext cx="2200275" cy="2131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go3.imgsmail.ru/imgpreview?key=http%3A//namonitore.ru/uploads/catalog/animals/krasnaya%5Fbabochka%5F1280.jpg&amp;mb=imgdb_preview_2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645" y="3957851"/>
            <a:ext cx="2133600" cy="2115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93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66" t="14828" b="61840"/>
          <a:stretch/>
        </p:blipFill>
        <p:spPr bwMode="auto">
          <a:xfrm>
            <a:off x="9107607" y="4995080"/>
            <a:ext cx="3084393" cy="18629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508" t="37022" b="39645"/>
          <a:stretch/>
        </p:blipFill>
        <p:spPr bwMode="auto">
          <a:xfrm>
            <a:off x="8939284" y="3043453"/>
            <a:ext cx="3057097" cy="18287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288" t="59216" r="-663" b="25419"/>
          <a:stretch/>
        </p:blipFill>
        <p:spPr bwMode="auto">
          <a:xfrm>
            <a:off x="8229602" y="1262419"/>
            <a:ext cx="3111688" cy="178103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97" t="71547" b="7397"/>
          <a:stretch/>
        </p:blipFill>
        <p:spPr bwMode="auto">
          <a:xfrm>
            <a:off x="5834420" y="88712"/>
            <a:ext cx="2934268" cy="17605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8986" y="75066"/>
            <a:ext cx="2524836" cy="17332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82" t="35694" r="49050" b="45336"/>
          <a:stretch/>
        </p:blipFill>
        <p:spPr bwMode="auto">
          <a:xfrm>
            <a:off x="941696" y="1228301"/>
            <a:ext cx="2715905" cy="18151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52" t="55612" r="52364" b="22763"/>
          <a:stretch/>
        </p:blipFill>
        <p:spPr bwMode="auto">
          <a:xfrm>
            <a:off x="777923" y="3111691"/>
            <a:ext cx="2661314" cy="16923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ww.xxlbook.ru/imgh1176752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025" y="4995080"/>
            <a:ext cx="2674961" cy="168890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go2.imgsmail.ru/imgpreview?key=http%3A//ponedelnik.info/resources/graphics/tinymce/a792f5b700f7d9719a5de89e90aef65e.jpg&amp;mb=imgdb_preview_25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6554" y="2483892"/>
            <a:ext cx="1905000" cy="36439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Прямая со стрелкой 9"/>
          <p:cNvCxnSpPr/>
          <p:nvPr/>
        </p:nvCxnSpPr>
        <p:spPr>
          <a:xfrm>
            <a:off x="4981433" y="1692322"/>
            <a:ext cx="3957851" cy="443555"/>
          </a:xfrm>
          <a:prstGeom prst="straightConnector1">
            <a:avLst/>
          </a:prstGeom>
          <a:ln w="127000"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506511" y="1262419"/>
            <a:ext cx="4068000" cy="1368188"/>
          </a:xfrm>
          <a:prstGeom prst="straightConnector1">
            <a:avLst/>
          </a:prstGeom>
          <a:ln w="1206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37113" y="4305868"/>
            <a:ext cx="6622009" cy="1344305"/>
          </a:xfrm>
          <a:prstGeom prst="straightConnector1">
            <a:avLst/>
          </a:prstGeom>
          <a:ln w="1174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2763675" y="3828197"/>
            <a:ext cx="6660000" cy="2238231"/>
          </a:xfrm>
          <a:prstGeom prst="straightConnector1">
            <a:avLst/>
          </a:prstGeom>
          <a:ln w="1143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61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go4.imgsmail.ru/imgpreview?key=http%3A//stranamasterov.ru/files/imagecache/orig%5Fwith%5Flogo/i1005/236%5Flarge.jpg&amp;mb=imgdb_preview_1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191" y="645091"/>
            <a:ext cx="2696049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go3.imgsmail.ru/imgpreview?key=http%3A//vsyako-razno.ru/uploads/posts/2009-09/1252999599%5Fpcheli-020.jpg&amp;mb=imgdb_preview_2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54" y="4312410"/>
            <a:ext cx="3031513" cy="196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go2.imgsmail.ru/imgpreview?key=http%3A//englishkit.ru/picturecards/cache/nasekomye/grasshopper%5Fw580%5Fh440.jpg&amp;mb=imgdb_preview_10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41"/>
          <a:stretch/>
        </p:blipFill>
        <p:spPr bwMode="auto">
          <a:xfrm>
            <a:off x="8284191" y="4394579"/>
            <a:ext cx="3043641" cy="187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go3.imgsmail.ru/imgpreview?key=http%3A//putnik.nkorol.ru/rus/images/q16.jpg&amp;mb=imgdb_preview_137&amp;w=2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453" y="2397691"/>
            <a:ext cx="2683159" cy="217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go2.imgsmail.ru/imgpreview?key=http%3A//udivimenia.ru/wp-content/uploads/2012/08/b117011213.jpg&amp;mb=imgdb_preview_33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54" y="645091"/>
            <a:ext cx="2772206" cy="205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41293" y="382137"/>
            <a:ext cx="47502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Ты видишь насекомых на всех картинках?</a:t>
            </a:r>
          </a:p>
          <a:p>
            <a:pPr algn="ctr"/>
            <a:r>
              <a:rPr lang="ru-RU" sz="2000" dirty="0" smtClean="0"/>
              <a:t>Кто здесь не насекомое?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224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ройди лабиринт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55" y="494585"/>
            <a:ext cx="8652680" cy="6179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535" y="5111654"/>
            <a:ext cx="2857500" cy="15621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43" y="3393669"/>
            <a:ext cx="600502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214</Words>
  <Application>Microsoft Office PowerPoint</Application>
  <PresentationFormat>Произвольный</PresentationFormat>
  <Paragraphs>38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Насекомые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 </dc:title>
  <dc:creator>Яна Зайцева</dc:creator>
  <cp:lastModifiedBy>Яна</cp:lastModifiedBy>
  <cp:revision>23</cp:revision>
  <dcterms:created xsi:type="dcterms:W3CDTF">2013-04-07T14:00:08Z</dcterms:created>
  <dcterms:modified xsi:type="dcterms:W3CDTF">2013-04-24T19:07:18Z</dcterms:modified>
</cp:coreProperties>
</file>