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8" r:id="rId4"/>
    <p:sldId id="259" r:id="rId5"/>
    <p:sldId id="261" r:id="rId6"/>
    <p:sldId id="269" r:id="rId7"/>
    <p:sldId id="270" r:id="rId8"/>
    <p:sldId id="271" r:id="rId9"/>
    <p:sldId id="272" r:id="rId10"/>
    <p:sldId id="273" r:id="rId11"/>
    <p:sldId id="274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54" autoAdjust="0"/>
    <p:restoredTop sz="94660"/>
  </p:normalViewPr>
  <p:slideViewPr>
    <p:cSldViewPr>
      <p:cViewPr varScale="1">
        <p:scale>
          <a:sx n="103" d="100"/>
          <a:sy n="103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1488E28-1540-4AAB-BF4A-4D184C45A864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FCEAFCE-8D90-4082-B382-82DD09F52A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E:\&#1084;&#1072;&#1096;&#1072;\&#1042;&#1089;&#1077;%20&#1092;&#1086;&#1090;&#1086;)\&#1052;&#1086;&#1078;&#1077;&#1090;%20&#1073;&#1099;&#1090;&#1100;%20&#1085;&#1077;%20&#1085;&#1072;&#1076;&#1086;\&#1087;&#1088;\Jennifer_Lopez_feat._Flo_Rida_-_Goin__In__OST__&#1064;&#1072;&#1075;_&#1074;&#1087;&#1077;&#1088;&#1077;&#1076;_4__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0"/>
            <a:ext cx="7308304" cy="2053590"/>
          </a:xfrm>
        </p:spPr>
        <p:txBody>
          <a:bodyPr vert="horz" numCol="1">
            <a:normAutofit/>
          </a:bodyPr>
          <a:lstStyle/>
          <a:p>
            <a:pPr marL="857250" indent="-857250"/>
            <a:r>
              <a:rPr lang="ru-RU" sz="4000" b="0" i="1" u="sng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Посмотрите на нас! </a:t>
            </a:r>
            <a:endParaRPr lang="ru-RU" sz="4000" b="0" i="1" u="sng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771800" y="4553322"/>
            <a:ext cx="3995936" cy="2304678"/>
          </a:xfrm>
        </p:spPr>
        <p:txBody>
          <a:bodyPr>
            <a:normAutofit/>
          </a:bodyPr>
          <a:lstStyle/>
          <a:p>
            <a:r>
              <a:rPr lang="ru-RU" sz="20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подготовили ученики 7 класса «Б» ГБОУ СОШ №88.</a:t>
            </a:r>
          </a:p>
          <a:p>
            <a:r>
              <a:rPr lang="ru-RU" sz="20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Куратор : </a:t>
            </a:r>
            <a:r>
              <a:rPr lang="ru-RU" sz="2000" b="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Шатырёнок</a:t>
            </a:r>
            <a:r>
              <a:rPr lang="ru-RU" sz="20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Ирина Эдуардовна.</a:t>
            </a:r>
            <a:endParaRPr lang="ru-RU" sz="2000" b="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Jennifer_Lopez_feat._Flo_Rida_-_Goin__In__OST__Шаг_вперед_4_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4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91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48680"/>
            <a:ext cx="3791272" cy="3845024"/>
          </a:xfrm>
        </p:spPr>
      </p:pic>
      <p:pic>
        <p:nvPicPr>
          <p:cNvPr id="6" name="Содержимое 5" descr="DSC01913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924944"/>
            <a:ext cx="4550635" cy="3412976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DSC0192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692696"/>
            <a:ext cx="7132108" cy="5349081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Также ездили на площадь Победы за честь школы.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8" name="Содержимое 7" descr="0oNmo3HWvc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340768"/>
            <a:ext cx="3201914" cy="4572000"/>
          </a:xfrm>
        </p:spPr>
      </p:pic>
      <p:pic>
        <p:nvPicPr>
          <p:cNvPr id="9" name="Содержимое 8" descr="0X8TBpjkAX4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220072" y="1916832"/>
            <a:ext cx="2929411" cy="4572000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9T6SFRCuK1g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3429000" cy="4572000"/>
          </a:xfrm>
        </p:spPr>
      </p:pic>
      <p:pic>
        <p:nvPicPr>
          <p:cNvPr id="9" name="Содержимое 8" descr="af5BaIN4Rbo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70374" y="1772816"/>
            <a:ext cx="4262065" cy="4032448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mNJQfPsP4Jo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4114800" cy="3965477"/>
          </a:xfrm>
        </p:spPr>
      </p:pic>
      <p:pic>
        <p:nvPicPr>
          <p:cNvPr id="9" name="Содержимое 8" descr="xZFzcpDbsLs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995936" y="2924944"/>
            <a:ext cx="4752528" cy="3672408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G-cAoLc656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6912768" cy="5637113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0"/>
            <a:ext cx="7601272" cy="1556792"/>
          </a:xfrm>
        </p:spPr>
        <p:txBody>
          <a:bodyPr>
            <a:norm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Ещё , уже третий год у нас есть традиция. Мы собираемся все вместе и идём кататься на коньках)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7" name="Содержимое 6" descr="1601201101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16832"/>
            <a:ext cx="3935288" cy="3456384"/>
          </a:xfrm>
        </p:spPr>
      </p:pic>
      <p:pic>
        <p:nvPicPr>
          <p:cNvPr id="8" name="Содержимое 7" descr="1601201101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060848"/>
            <a:ext cx="3429000" cy="4572000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DSC0157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63280" cy="3773016"/>
          </a:xfrm>
        </p:spPr>
      </p:pic>
      <p:pic>
        <p:nvPicPr>
          <p:cNvPr id="12" name="Рисунок 11" descr="DSC0157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0"/>
            <a:ext cx="3347864" cy="4463819"/>
          </a:xfrm>
          <a:prstGeom prst="rect">
            <a:avLst/>
          </a:prstGeom>
        </p:spPr>
      </p:pic>
      <p:pic>
        <p:nvPicPr>
          <p:cNvPr id="14" name="Рисунок 13" descr="DSC0157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345499"/>
            <a:ext cx="3384376" cy="4512501"/>
          </a:xfrm>
          <a:prstGeom prst="rect">
            <a:avLst/>
          </a:prstGeo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0"/>
            <a:ext cx="8496944" cy="1556792"/>
          </a:xfrm>
        </p:spPr>
        <p:txBody>
          <a:bodyPr>
            <a:normAutofit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Также 2 раза в год , мы со школой выезжаем на природу , где участвуем в соревнованиях различного типа.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9" name="Содержимое 8" descr="DSC0145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16832"/>
            <a:ext cx="3863280" cy="3600400"/>
          </a:xfrm>
        </p:spPr>
      </p:pic>
      <p:pic>
        <p:nvPicPr>
          <p:cNvPr id="10" name="Содержимое 9" descr="DSC01447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140968"/>
            <a:ext cx="3657600" cy="3484984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44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0"/>
            <a:ext cx="4742656" cy="3556992"/>
          </a:xfrm>
        </p:spPr>
      </p:pic>
      <p:pic>
        <p:nvPicPr>
          <p:cNvPr id="6" name="Содержимое 5" descr="DSC01450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924944"/>
            <a:ext cx="4742656" cy="3556992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746650"/>
          </a:xfrm>
        </p:spPr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Мы хотим немножко рассказать о себе…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Итак , начнём)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45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0"/>
            <a:ext cx="4742656" cy="3556992"/>
          </a:xfrm>
        </p:spPr>
      </p:pic>
      <p:pic>
        <p:nvPicPr>
          <p:cNvPr id="6" name="Содержимое 5" descr="DSC01452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924944"/>
            <a:ext cx="4646645" cy="3484984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45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3657600" cy="2743200"/>
          </a:xfrm>
        </p:spPr>
      </p:pic>
      <p:pic>
        <p:nvPicPr>
          <p:cNvPr id="6" name="Содержимое 5" descr="DSC01457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32656"/>
            <a:ext cx="3657600" cy="2743200"/>
          </a:xfrm>
        </p:spPr>
      </p:pic>
      <p:pic>
        <p:nvPicPr>
          <p:cNvPr id="1026" name="Picture 2" descr="E:\маша\Все фото)\Семьяка)\Фото 001\школа\Одноклассники\DSC0146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48880"/>
            <a:ext cx="4905328" cy="3678996"/>
          </a:xfrm>
          <a:prstGeom prst="rect">
            <a:avLst/>
          </a:prstGeom>
          <a:noFill/>
        </p:spPr>
      </p:pic>
      <p:pic>
        <p:nvPicPr>
          <p:cNvPr id="1027" name="Picture 3" descr="E:\маша\Все фото)\Семьяка)\Фото 001\школа\Одноклассники\DSC0146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678144" cy="5758608"/>
          </a:xfrm>
          <a:prstGeom prst="rect">
            <a:avLst/>
          </a:prstGeom>
          <a:noFill/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4" dur="3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Мы не только спортивные , но и умные)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Содержимое 4" descr="DSC0192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12776"/>
            <a:ext cx="3657600" cy="2743200"/>
          </a:xfrm>
        </p:spPr>
      </p:pic>
      <p:pic>
        <p:nvPicPr>
          <p:cNvPr id="6" name="Содержимое 5" descr="DSC01926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284984"/>
            <a:ext cx="4358613" cy="3268960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1700808"/>
            <a:ext cx="7467600" cy="2016224"/>
          </a:xfrm>
        </p:spPr>
        <p:txBody>
          <a:bodyPr/>
          <a:lstStyle/>
          <a:p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Но на этом наши достижения не заканчиваются…</a:t>
            </a:r>
            <a:endParaRPr lang="ru-RU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6394722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КОНЕЦ.</a:t>
            </a:r>
            <a:b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Всем спасибо за внимание =)</a:t>
            </a:r>
            <a:b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55679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этом учебном году участвовали в патриотическом турнире игры Зарница «Смотр строя и песни».</a:t>
            </a:r>
            <a:endParaRPr lang="ru-RU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Содержимое 10" descr="AYQX7DiGdxs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13881"/>
            <a:ext cx="4320480" cy="3543311"/>
          </a:xfrm>
        </p:spPr>
      </p:pic>
      <p:pic>
        <p:nvPicPr>
          <p:cNvPr id="12" name="Содержимое 11" descr="27b0hfcQTdc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933056"/>
            <a:ext cx="4406081" cy="2924944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qz-lj8d3vs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5312"/>
            <a:ext cx="4499992" cy="3843484"/>
          </a:xfrm>
        </p:spPr>
      </p:pic>
      <p:pic>
        <p:nvPicPr>
          <p:cNvPr id="7" name="Содержимое 6" descr="ebqmHdVvtN8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897560"/>
            <a:ext cx="4536504" cy="3960440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VQ0WoUNGKng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204864"/>
            <a:ext cx="4392487" cy="4176464"/>
          </a:xfrm>
        </p:spPr>
      </p:pic>
      <p:pic>
        <p:nvPicPr>
          <p:cNvPr id="10" name="Содержимое 9" descr="j1kEcsx8WDg.jpg"/>
          <p:cNvPicPr>
            <a:picLocks noGrp="1" noChangeAspect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114800" cy="4078188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 это стрельба.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Содержимое 4" descr="DSC0188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700808"/>
            <a:ext cx="3935288" cy="3701008"/>
          </a:xfrm>
        </p:spPr>
      </p:pic>
      <p:pic>
        <p:nvPicPr>
          <p:cNvPr id="6" name="Содержимое 5" descr="DSC0188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068960"/>
            <a:ext cx="3974033" cy="3124944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DSC0188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2656"/>
            <a:ext cx="4521696" cy="3391272"/>
          </a:xfrm>
        </p:spPr>
      </p:pic>
      <p:pic>
        <p:nvPicPr>
          <p:cNvPr id="9" name="Содержимое 8" descr="DSC01884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429000"/>
            <a:ext cx="4190057" cy="3142543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89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3863280" cy="3773016"/>
          </a:xfrm>
        </p:spPr>
      </p:pic>
      <p:pic>
        <p:nvPicPr>
          <p:cNvPr id="6" name="Содержимое 5" descr="DSC01888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996952"/>
            <a:ext cx="4742656" cy="3556992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Сильный , смелый , ловкий.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Содержимое 4" descr="DSC0190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16832"/>
            <a:ext cx="3863280" cy="3340968"/>
          </a:xfrm>
        </p:spPr>
      </p:pic>
      <p:pic>
        <p:nvPicPr>
          <p:cNvPr id="6" name="Содержимое 5" descr="DSC01909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338990"/>
            <a:ext cx="4286605" cy="3214954"/>
          </a:xfrm>
        </p:spPr>
      </p:pic>
    </p:spTree>
  </p:cSld>
  <p:clrMapOvr>
    <a:masterClrMapping/>
  </p:clrMapOvr>
  <p:transition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211</TotalTime>
  <Words>124</Words>
  <Application>Microsoft Office PowerPoint</Application>
  <PresentationFormat>Экран (4:3)</PresentationFormat>
  <Paragraphs>13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Посмотрите на нас! </vt:lpstr>
      <vt:lpstr>Мы хотим немножко рассказать о себе…     Итак , начнём)   </vt:lpstr>
      <vt:lpstr>В этом учебном году участвовали в патриотическом турнире игры Зарница «Смотр строя и песни».</vt:lpstr>
      <vt:lpstr>Презентация PowerPoint</vt:lpstr>
      <vt:lpstr>Презентация PowerPoint</vt:lpstr>
      <vt:lpstr>А это стрельба.</vt:lpstr>
      <vt:lpstr>Презентация PowerPoint</vt:lpstr>
      <vt:lpstr>Презентация PowerPoint</vt:lpstr>
      <vt:lpstr>Сильный , смелый , ловкий.</vt:lpstr>
      <vt:lpstr>Презентация PowerPoint</vt:lpstr>
      <vt:lpstr>Презентация PowerPoint</vt:lpstr>
      <vt:lpstr>Также ездили на площадь Победы за честь школы.</vt:lpstr>
      <vt:lpstr>Презентация PowerPoint</vt:lpstr>
      <vt:lpstr>Презентация PowerPoint</vt:lpstr>
      <vt:lpstr>Презентация PowerPoint</vt:lpstr>
      <vt:lpstr>Ещё , уже третий год у нас есть традиция. Мы собираемся все вместе и идём кататься на коньках)</vt:lpstr>
      <vt:lpstr>Презентация PowerPoint</vt:lpstr>
      <vt:lpstr>Также 2 раза в год , мы со школой выезжаем на природу , где участвуем в соревнованиях различного типа.</vt:lpstr>
      <vt:lpstr>Презентация PowerPoint</vt:lpstr>
      <vt:lpstr>Презентация PowerPoint</vt:lpstr>
      <vt:lpstr>Презентация PowerPoint</vt:lpstr>
      <vt:lpstr>Мы не только спортивные , но и умные)</vt:lpstr>
      <vt:lpstr>Но на этом наши достижения не заканчиваются…</vt:lpstr>
      <vt:lpstr>КОНЕЦ.         Всем спасибо за внимание =)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Посмотрите на нас! </dc:title>
  <dc:creator>Admin</dc:creator>
  <cp:lastModifiedBy>Admin</cp:lastModifiedBy>
  <cp:revision>24</cp:revision>
  <dcterms:created xsi:type="dcterms:W3CDTF">2013-03-16T17:27:10Z</dcterms:created>
  <dcterms:modified xsi:type="dcterms:W3CDTF">2013-04-24T16:32:43Z</dcterms:modified>
</cp:coreProperties>
</file>