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3717032"/>
            <a:ext cx="1944215" cy="26654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2" descr="C:\Users\Андрей\Desktop\для 3 класса\cda9db2607daf05895354c30257_prev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676557" y="4149080"/>
            <a:ext cx="3235742" cy="24240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2" descr="C:\Users\Андрей\Desktop\для 3 класса\0_1bb4c_cd0fb186_XL.jpe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395536" y="260648"/>
            <a:ext cx="2706216" cy="19756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2" descr="C:\Users\Андрей\Desktop\для 3 класса\18.jp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3275856" y="260648"/>
            <a:ext cx="2249687" cy="30963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24128" y="260648"/>
            <a:ext cx="2952328" cy="29523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5536" y="4509120"/>
            <a:ext cx="2987823" cy="19564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5536" y="2420888"/>
            <a:ext cx="2694401" cy="17281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3" name="TextBox 12"/>
          <p:cNvSpPr txBox="1"/>
          <p:nvPr/>
        </p:nvSpPr>
        <p:spPr>
          <a:xfrm>
            <a:off x="5615608" y="3356992"/>
            <a:ext cx="35283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  <a:latin typeface="Arial Rounded MT Bold" pitchFamily="34" charset="0"/>
              </a:rPr>
              <a:t>WILD  ANIMALS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04048" y="1556792"/>
            <a:ext cx="3682752" cy="3951288"/>
          </a:xfrm>
        </p:spPr>
        <p:txBody>
          <a:bodyPr/>
          <a:lstStyle/>
          <a:p>
            <a:r>
              <a:rPr lang="en-US" dirty="0" smtClean="0"/>
              <a:t>This is a bird.</a:t>
            </a:r>
          </a:p>
          <a:p>
            <a:r>
              <a:rPr lang="en-US" dirty="0" smtClean="0"/>
              <a:t>It’s yellow and ______ .</a:t>
            </a:r>
          </a:p>
          <a:p>
            <a:r>
              <a:rPr lang="en-US" dirty="0" smtClean="0"/>
              <a:t>It’s got a small _____ , but a big _____ .</a:t>
            </a:r>
          </a:p>
          <a:p>
            <a:r>
              <a:rPr lang="en-US" dirty="0" smtClean="0"/>
              <a:t>It has not got any _____ .</a:t>
            </a:r>
          </a:p>
          <a:p>
            <a:r>
              <a:rPr lang="en-US" dirty="0" smtClean="0"/>
              <a:t>It’s got a long _____ .</a:t>
            </a:r>
          </a:p>
          <a:p>
            <a:endParaRPr lang="ru-RU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76672"/>
            <a:ext cx="4443294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This is a </a:t>
            </a:r>
            <a:r>
              <a:rPr lang="en-US" dirty="0" smtClean="0"/>
              <a:t>fox.</a:t>
            </a:r>
            <a:endParaRPr lang="en-US" dirty="0" smtClean="0"/>
          </a:p>
          <a:p>
            <a:r>
              <a:rPr lang="en-US" dirty="0" smtClean="0"/>
              <a:t>It’s </a:t>
            </a:r>
            <a:r>
              <a:rPr lang="en-US" dirty="0" smtClean="0"/>
              <a:t>_____ </a:t>
            </a:r>
            <a:r>
              <a:rPr lang="en-US" dirty="0" smtClean="0"/>
              <a:t>and </a:t>
            </a:r>
            <a:r>
              <a:rPr lang="en-US" dirty="0" smtClean="0"/>
              <a:t>white </a:t>
            </a:r>
            <a:r>
              <a:rPr lang="en-US" dirty="0" smtClean="0"/>
              <a:t>.</a:t>
            </a:r>
          </a:p>
          <a:p>
            <a:r>
              <a:rPr lang="en-US" dirty="0" smtClean="0"/>
              <a:t>It’s got </a:t>
            </a:r>
            <a:r>
              <a:rPr lang="en-US" dirty="0" smtClean="0"/>
              <a:t>two _____ .</a:t>
            </a:r>
          </a:p>
          <a:p>
            <a:r>
              <a:rPr lang="en-US" dirty="0" smtClean="0"/>
              <a:t>Its nose is ____  and ____ .</a:t>
            </a:r>
            <a:endParaRPr lang="en-US" dirty="0" smtClean="0"/>
          </a:p>
          <a:p>
            <a:r>
              <a:rPr lang="en-US" dirty="0" smtClean="0"/>
              <a:t>It’s got four ____   ____ </a:t>
            </a:r>
            <a:r>
              <a:rPr lang="en-US" dirty="0" smtClean="0"/>
              <a:t>.</a:t>
            </a:r>
          </a:p>
          <a:p>
            <a:r>
              <a:rPr lang="en-US" dirty="0" smtClean="0"/>
              <a:t>It’s got a long _____ 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56792"/>
            <a:ext cx="4040188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4008" y="1700808"/>
            <a:ext cx="4041775" cy="3951288"/>
          </a:xfrm>
        </p:spPr>
        <p:txBody>
          <a:bodyPr/>
          <a:lstStyle/>
          <a:p>
            <a:r>
              <a:rPr lang="en-US" dirty="0" smtClean="0"/>
              <a:t>This is a </a:t>
            </a:r>
            <a:r>
              <a:rPr lang="en-US" dirty="0" smtClean="0"/>
              <a:t>______.</a:t>
            </a:r>
            <a:endParaRPr lang="en-US" dirty="0" smtClean="0"/>
          </a:p>
          <a:p>
            <a:r>
              <a:rPr lang="en-US" dirty="0" smtClean="0"/>
              <a:t>It’s _____ and white .</a:t>
            </a:r>
          </a:p>
          <a:p>
            <a:r>
              <a:rPr lang="en-US" dirty="0" smtClean="0"/>
              <a:t>It’s got two </a:t>
            </a:r>
            <a:r>
              <a:rPr lang="en-US" dirty="0" smtClean="0"/>
              <a:t>___ ears </a:t>
            </a:r>
            <a:r>
              <a:rPr lang="en-US" dirty="0" smtClean="0"/>
              <a:t>.</a:t>
            </a:r>
          </a:p>
          <a:p>
            <a:r>
              <a:rPr lang="en-US" dirty="0" smtClean="0"/>
              <a:t>Its nose is ____  and ____ .</a:t>
            </a:r>
          </a:p>
          <a:p>
            <a:r>
              <a:rPr lang="en-US" dirty="0" smtClean="0"/>
              <a:t>It’s got four ____   ____ .</a:t>
            </a:r>
          </a:p>
          <a:p>
            <a:r>
              <a:rPr lang="en-US" dirty="0" smtClean="0"/>
              <a:t>It can ___ ,  ____ , _____ .</a:t>
            </a:r>
            <a:endParaRPr lang="en-US" dirty="0" smtClean="0"/>
          </a:p>
          <a:p>
            <a:r>
              <a:rPr lang="en-US" dirty="0" smtClean="0"/>
              <a:t>It eats _______ .</a:t>
            </a:r>
            <a:endParaRPr lang="ru-RU" dirty="0"/>
          </a:p>
        </p:txBody>
      </p:sp>
      <p:pic>
        <p:nvPicPr>
          <p:cNvPr id="7" name="Picture 2" descr="C:\Users\Андрей\Desktop\для 3 класса\198693_45055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67544" y="1844824"/>
            <a:ext cx="4040188" cy="35957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It’s a ______ .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smtClean="0"/>
              <a:t>It </a:t>
            </a:r>
            <a:r>
              <a:rPr lang="en-US" dirty="0" smtClean="0"/>
              <a:t>lives in _______ .</a:t>
            </a:r>
          </a:p>
          <a:p>
            <a:r>
              <a:rPr lang="en-US" dirty="0" smtClean="0"/>
              <a:t>It’s _____ and strong.</a:t>
            </a:r>
          </a:p>
          <a:p>
            <a:r>
              <a:rPr lang="en-US" dirty="0" smtClean="0"/>
              <a:t>It’s got a big _____ , four ____ and a _____ tail.</a:t>
            </a:r>
          </a:p>
          <a:p>
            <a:r>
              <a:rPr lang="en-US" dirty="0" smtClean="0"/>
              <a:t>It can _____ , _____ and _____ .</a:t>
            </a:r>
          </a:p>
          <a:p>
            <a:r>
              <a:rPr lang="en-US" dirty="0" smtClean="0"/>
              <a:t>It eats _____ . </a:t>
            </a:r>
          </a:p>
          <a:p>
            <a:r>
              <a:rPr lang="en-US" smtClean="0"/>
              <a:t>It hunts ______ .</a:t>
            </a:r>
            <a:endParaRPr lang="ru-RU" dirty="0"/>
          </a:p>
        </p:txBody>
      </p:sp>
      <p:pic>
        <p:nvPicPr>
          <p:cNvPr id="7" name="Picture 2" descr="C:\Users\Андрей\Desktop\для 3 класса\06c0101a29b8bc9288abf55e4f4_prev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67544" y="2204864"/>
            <a:ext cx="4040188" cy="31683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153</Words>
  <Application>Microsoft Office PowerPoint</Application>
  <PresentationFormat>Экран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1</cp:lastModifiedBy>
  <cp:revision>3</cp:revision>
  <dcterms:modified xsi:type="dcterms:W3CDTF">2013-01-16T09:12:00Z</dcterms:modified>
</cp:coreProperties>
</file>