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9" r:id="rId2"/>
    <p:sldId id="261" r:id="rId3"/>
    <p:sldId id="260" r:id="rId4"/>
    <p:sldId id="267" r:id="rId5"/>
    <p:sldId id="268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33CC"/>
    <a:srgbClr val="CCFFCC"/>
    <a:srgbClr val="CCFFFF"/>
    <a:srgbClr val="CCECFF"/>
    <a:srgbClr val="99CCFF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3318" autoAdjust="0"/>
  </p:normalViewPr>
  <p:slideViewPr>
    <p:cSldViewPr>
      <p:cViewPr varScale="1">
        <p:scale>
          <a:sx n="99" d="100"/>
          <a:sy n="99" d="100"/>
        </p:scale>
        <p:origin x="-3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2171838" cy="921718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ADB662-7FED-4510-92DB-F049F4B29CF3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96B3C3A-93E4-40BE-9EB0-167EC3E31B03}">
      <dgm:prSet custT="1"/>
      <dgm:spPr>
        <a:effectLst>
          <a:glow rad="228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pPr rtl="0"/>
          <a:r>
            <a:rPr lang="ru-RU" sz="3600" b="1" dirty="0" smtClean="0">
              <a:solidFill>
                <a:srgbClr val="FF33CC"/>
              </a:solidFill>
            </a:rPr>
            <a:t>До новых встреч!</a:t>
          </a:r>
          <a:endParaRPr lang="ru-RU" sz="3600" b="1" dirty="0">
            <a:solidFill>
              <a:srgbClr val="FF33CC"/>
            </a:solidFill>
          </a:endParaRPr>
        </a:p>
      </dgm:t>
    </dgm:pt>
    <dgm:pt modelId="{E12640CE-D47F-4213-BE28-7EBA9CA2EFAA}" type="parTrans" cxnId="{47CBB336-F29F-438A-9E92-4FF1A8DD379A}">
      <dgm:prSet/>
      <dgm:spPr/>
      <dgm:t>
        <a:bodyPr/>
        <a:lstStyle/>
        <a:p>
          <a:endParaRPr lang="ru-RU"/>
        </a:p>
      </dgm:t>
    </dgm:pt>
    <dgm:pt modelId="{FEF74000-2CC6-4755-BC4B-78713A6DFCC6}" type="sibTrans" cxnId="{47CBB336-F29F-438A-9E92-4FF1A8DD379A}">
      <dgm:prSet/>
      <dgm:spPr/>
      <dgm:t>
        <a:bodyPr/>
        <a:lstStyle/>
        <a:p>
          <a:endParaRPr lang="ru-RU"/>
        </a:p>
      </dgm:t>
    </dgm:pt>
    <dgm:pt modelId="{E7CF538C-63FD-4439-8FE8-0E0D9D11650F}" type="pres">
      <dgm:prSet presAssocID="{B0ADB662-7FED-4510-92DB-F049F4B29C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FD88CC-8A90-4C8C-9D7C-CFE7AB69D9E1}" type="pres">
      <dgm:prSet presAssocID="{B96B3C3A-93E4-40BE-9EB0-167EC3E31B03}" presName="node" presStyleLbl="node1" presStyleIdx="0" presStyleCnt="1" custScaleX="962290" custScaleY="365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7CBB336-F29F-438A-9E92-4FF1A8DD379A}" srcId="{B0ADB662-7FED-4510-92DB-F049F4B29CF3}" destId="{B96B3C3A-93E4-40BE-9EB0-167EC3E31B03}" srcOrd="0" destOrd="0" parTransId="{E12640CE-D47F-4213-BE28-7EBA9CA2EFAA}" sibTransId="{FEF74000-2CC6-4755-BC4B-78713A6DFCC6}"/>
    <dgm:cxn modelId="{DDD3AA0B-34B0-4F3F-97A6-0E046D6F4DDE}" type="presOf" srcId="{B96B3C3A-93E4-40BE-9EB0-167EC3E31B03}" destId="{76FD88CC-8A90-4C8C-9D7C-CFE7AB69D9E1}" srcOrd="0" destOrd="0" presId="urn:microsoft.com/office/officeart/2005/8/layout/cycle2"/>
    <dgm:cxn modelId="{00A9AA48-C9D1-41EC-B688-D71430788EA6}" type="presOf" srcId="{B0ADB662-7FED-4510-92DB-F049F4B29CF3}" destId="{E7CF538C-63FD-4439-8FE8-0E0D9D11650F}" srcOrd="0" destOrd="0" presId="urn:microsoft.com/office/officeart/2005/8/layout/cycle2"/>
    <dgm:cxn modelId="{A6058EBA-6FA4-4B9B-8678-A35CA4A8454B}" type="presParOf" srcId="{E7CF538C-63FD-4439-8FE8-0E0D9D11650F}" destId="{76FD88CC-8A90-4C8C-9D7C-CFE7AB69D9E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FD88CC-8A90-4C8C-9D7C-CFE7AB69D9E1}">
      <dsp:nvSpPr>
        <dsp:cNvPr id="0" name=""/>
        <dsp:cNvSpPr/>
      </dsp:nvSpPr>
      <dsp:spPr>
        <a:xfrm>
          <a:off x="799" y="90012"/>
          <a:ext cx="4499001" cy="171022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2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FF33CC"/>
              </a:solidFill>
            </a:rPr>
            <a:t>До новых встреч!</a:t>
          </a:r>
          <a:endParaRPr lang="ru-RU" sz="3600" b="1" kern="1200" dirty="0">
            <a:solidFill>
              <a:srgbClr val="FF33CC"/>
            </a:solidFill>
          </a:endParaRPr>
        </a:p>
      </dsp:txBody>
      <dsp:txXfrm>
        <a:off x="799" y="90012"/>
        <a:ext cx="4499001" cy="1710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3FBBA89-99D4-42EE-8637-7D0C2B4A9A24}" type="datetimeFigureOut">
              <a:rPr lang="ru-RU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F39D5C3-A46C-480E-BEC1-97B97C822B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B3E0A-F05E-4818-B394-8E69F10C0E4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3B959F-8A66-4D78-8328-566BE8EB1AF9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71DD2-7FC4-47B6-97FE-AA0FD84C94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931736-EC29-4D69-B343-A193EEC29FE5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BA4B9-6E75-4D36-8BEB-86CA7C05C2C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981FA1-1ADE-46DA-9620-105D5F62FB91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877482-01BB-41C0-9DE3-43D179B1AB1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726BCC-598B-4E35-B3A9-6134F20412A9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A5111B-E437-4E15-9247-657694BE623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28129C-4DE7-4D72-AD0B-FF9420582924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4107FD-0FFB-41B1-BA20-C0D0E6A14A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E6DD64-FA26-4C4B-A829-E096BA864258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B4C400-6421-4483-9D09-FACC72E2823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908FB2-F012-4139-98E1-CE25017250A4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4FB329-40FE-49B1-80BC-B9532896FB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E61D13-21FB-4341-854E-D65D461D56B5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4ACBBF-3A20-4FA0-9448-71F113E6D73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8C21AE-8D23-4DE8-A733-85ACF1E7B009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076E9-97B6-4792-93B7-F7FE100CC2C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F2DF0A-9016-49AA-830C-07D36CF383A9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19DCC-2D34-4E39-B78E-B5EF631CC0D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509441-FA09-4303-832B-B3EBC732F160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4D1AB3A0-EA5E-47FD-8866-528E152571E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DBEDA6D-010E-4F64-99EC-D4FB303676E3}" type="datetimeFigureOut">
              <a:rPr lang="ru-RU" smtClean="0"/>
              <a:pPr>
                <a:defRPr/>
              </a:pPr>
              <a:t>24.04.2013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825008A7-E510-4D56-B3EF-F1D3AE4E7F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496" y="638628"/>
            <a:ext cx="72009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Государственное бюджетное образовательное учреждение</a:t>
            </a:r>
          </a:p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Михайловская специальная  (коррекционная) общеобразовательная </a:t>
            </a:r>
          </a:p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школа-интернат</a:t>
            </a:r>
            <a:r>
              <a:rPr lang="en-US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VIII</a:t>
            </a:r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 вида</a:t>
            </a:r>
          </a:p>
          <a:p>
            <a:pPr algn="ct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ct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Презентация</a:t>
            </a:r>
          </a:p>
          <a:p>
            <a:pPr algn="ct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«ДОМАШНИЕ ЖИВОТНЫЕ»</a:t>
            </a:r>
          </a:p>
          <a:p>
            <a:pPr algn="ct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			</a:t>
            </a:r>
          </a:p>
          <a:p>
            <a:pPr algn="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Выполнили: </a:t>
            </a: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Исаев Максим</a:t>
            </a: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Аллаяров Фидан,</a:t>
            </a: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Воспитанники 4 класса</a:t>
            </a:r>
          </a:p>
          <a:p>
            <a:pPr algn="r"/>
            <a:endParaRPr lang="ru-RU" b="1" kern="1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Impact"/>
            </a:endParaRP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Руководитель:</a:t>
            </a:r>
          </a:p>
          <a:p>
            <a:pPr algn="r"/>
            <a:r>
              <a:rPr lang="ru-RU" b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Impact"/>
              </a:rPr>
              <a:t>Архипова Любовь Николаевна</a:t>
            </a:r>
          </a:p>
          <a:p>
            <a:pPr algn="ctr"/>
            <a:endParaRPr lang="ru-RU" kern="10" dirty="0" smtClean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008080"/>
              </a:solidFill>
              <a:latin typeface="Impact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00054.JPG"/>
          <p:cNvPicPr preferRelativeResize="0">
            <a:picLocks/>
          </p:cNvPicPr>
          <p:nvPr/>
        </p:nvPicPr>
        <p:blipFill>
          <a:blip r:embed="rId2" cstate="print"/>
          <a:srcRect l="35295" t="26984" r="30270"/>
          <a:stretch>
            <a:fillRect/>
          </a:stretch>
        </p:blipFill>
        <p:spPr>
          <a:xfrm>
            <a:off x="2771760" y="1538748"/>
            <a:ext cx="3870516" cy="3312443"/>
          </a:xfrm>
          <a:prstGeom prst="star32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313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Гладишь - ласкается,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Дразнишь - кусается.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79180"/>
            <a:ext cx="8229600" cy="134698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dirty="0" smtClean="0"/>
              <a:t>                                  </a:t>
            </a:r>
          </a:p>
          <a:p>
            <a:pPr>
              <a:buFont typeface="Arial" charset="0"/>
              <a:buNone/>
            </a:pPr>
            <a:r>
              <a:rPr lang="ru-RU" dirty="0" smtClean="0"/>
              <a:t>                                    </a:t>
            </a:r>
            <a:r>
              <a:rPr lang="ru-RU" b="1" i="1" u="sng" dirty="0" smtClean="0"/>
              <a:t>щенок </a:t>
            </a:r>
          </a:p>
          <a:p>
            <a:pPr algn="ctr">
              <a:buFont typeface="Arial" charset="0"/>
              <a:buNone/>
            </a:pPr>
            <a:r>
              <a:rPr lang="ru-RU" b="1" i="1" u="sng" dirty="0" smtClean="0"/>
              <a:t>Тузик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916113"/>
          </a:xfrm>
        </p:spPr>
        <p:txBody>
          <a:bodyPr/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Голодная – мычит, сытая – жуёт,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Всем ребятам молоко даёт.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>
              <a:latin typeface="Arial" charset="0"/>
              <a:cs typeface="Arial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4689168"/>
            <a:ext cx="7445244" cy="720096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            коровы Милка и Незабудка                                         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DSC016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24" y="1628760"/>
            <a:ext cx="3330444" cy="2497833"/>
          </a:xfrm>
          <a:prstGeom prst="snip2Diag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4" name="Рисунок 13"/>
          <p:cNvPicPr preferRelativeResize="0"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96" y="1808784"/>
            <a:ext cx="2970396" cy="2227797"/>
          </a:xfrm>
          <a:prstGeom prst="roundRect">
            <a:avLst/>
          </a:prstGeom>
          <a:solidFill>
            <a:schemeClr val="accent1"/>
          </a:solidFill>
          <a:effectLst>
            <a:glow rad="139700">
              <a:schemeClr val="accent4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\дима  телефон\26082011\DSC014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04" y="1046152"/>
            <a:ext cx="3780504" cy="2545641"/>
          </a:xfrm>
          <a:prstGeom prst="round2SameRect">
            <a:avLst/>
          </a:prstGeom>
          <a:noFill/>
        </p:spPr>
      </p:pic>
      <p:pic>
        <p:nvPicPr>
          <p:cNvPr id="6" name="Рисунок 5" descr="DSC02210.JPG"/>
          <p:cNvPicPr>
            <a:picLocks noChangeAspect="1"/>
          </p:cNvPicPr>
          <p:nvPr/>
        </p:nvPicPr>
        <p:blipFill>
          <a:blip r:embed="rId4" cstate="print"/>
          <a:srcRect l="28344" b="34250"/>
          <a:stretch>
            <a:fillRect/>
          </a:stretch>
        </p:blipFill>
        <p:spPr>
          <a:xfrm>
            <a:off x="521460" y="3429000"/>
            <a:ext cx="4286479" cy="2902152"/>
          </a:xfrm>
          <a:prstGeom prst="wedgeEllipseCallou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05172" cy="25781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Квохчет, хлопочет,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Детей созывает,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Всех под крылья собирает!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760" y="4599157"/>
            <a:ext cx="5545153" cy="1566694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МЫ- цыплята!</a:t>
            </a:r>
          </a:p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где же мама?</a:t>
            </a:r>
          </a:p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00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241" t="24959" r="16804"/>
          <a:stretch>
            <a:fillRect/>
          </a:stretch>
        </p:blipFill>
        <p:spPr>
          <a:xfrm rot="19266481">
            <a:off x="474005" y="620062"/>
            <a:ext cx="2865447" cy="2521593"/>
          </a:xfrm>
          <a:prstGeom prst="cloud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graphicFrame>
        <p:nvGraphicFramePr>
          <p:cNvPr id="10" name="Схема 9"/>
          <p:cNvGraphicFramePr/>
          <p:nvPr/>
        </p:nvGraphicFramePr>
        <p:xfrm>
          <a:off x="2231687" y="2528880"/>
          <a:ext cx="4500601" cy="18902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 descr="DSC02210.JPG"/>
          <p:cNvPicPr>
            <a:picLocks noChangeAspect="1"/>
          </p:cNvPicPr>
          <p:nvPr/>
        </p:nvPicPr>
        <p:blipFill>
          <a:blip r:embed="rId8" cstate="print"/>
          <a:srcRect l="28344" b="34250"/>
          <a:stretch>
            <a:fillRect/>
          </a:stretch>
        </p:blipFill>
        <p:spPr>
          <a:xfrm rot="201763">
            <a:off x="5274168" y="3778687"/>
            <a:ext cx="2790372" cy="2539727"/>
          </a:xfrm>
          <a:prstGeom prst="hear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40741E-7 C -0.0085 0.10995 -0.01684 0.22014 -0.00955 0.31273 C -0.00225 0.40532 0.02709 0.52546 0.0441 0.55532 C 0.06111 0.58542 0.08733 0.5588 0.09289 0.49213 C 0.09844 0.42546 0.05625 0.25185 0.07743 0.15532 C 0.09861 0.05926 0.2283 -0.02917 0.22032 -0.08565 C 0.21233 -0.14213 0.06632 -0.19977 0.02969 -0.18403 C -0.00694 -0.16829 -0.03976 -0.02384 1.66667E-6 0.00949 " pathEditMode="relative" ptsTypes="aaaa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59259E-6 C 0.06388 -0.01273 0.27361 -0.0456 0.33211 -0.06505 C 0.39062 -0.08449 0.41215 -0.11968 0.35121 -0.11597 C 0.29027 -0.11227 0.03368 -0.06389 -0.03334 -0.04283 C -0.10035 -0.02176 -0.05782 0.00393 -0.05122 0.01111 C -0.04462 0.01829 -0.06389 0.01273 1.94444E-6 2.59259E-6 Z " pathEditMode="relative" ptsTypes="aaaaaa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646</TotalTime>
  <Words>44</Words>
  <Application>Microsoft Office PowerPoint</Application>
  <PresentationFormat>Экран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Загадка Гладишь - ласкается, Дразнишь - кусается.</vt:lpstr>
      <vt:lpstr>Загадка Голодная – мычит, сытая – жуёт, Всем ребятам молоко даёт. </vt:lpstr>
      <vt:lpstr>Загадка  Квохчет, хлопочет, Детей созывает, Всех под крылья собирает!   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Светлана</dc:creator>
  <cp:lastModifiedBy>007</cp:lastModifiedBy>
  <cp:revision>68</cp:revision>
  <dcterms:created xsi:type="dcterms:W3CDTF">2010-12-08T16:31:40Z</dcterms:created>
  <dcterms:modified xsi:type="dcterms:W3CDTF">2013-04-24T17:08:24Z</dcterms:modified>
</cp:coreProperties>
</file>