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57" r:id="rId4"/>
    <p:sldId id="269" r:id="rId5"/>
    <p:sldId id="256" r:id="rId6"/>
    <p:sldId id="258" r:id="rId7"/>
    <p:sldId id="265" r:id="rId8"/>
    <p:sldId id="263" r:id="rId9"/>
    <p:sldId id="264" r:id="rId10"/>
    <p:sldId id="266" r:id="rId11"/>
    <p:sldId id="267" r:id="rId12"/>
    <p:sldId id="260" r:id="rId13"/>
    <p:sldId id="259" r:id="rId14"/>
    <p:sldId id="262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17B4A5-B1DB-4D37-826B-9C866B87F781}" type="datetimeFigureOut">
              <a:rPr lang="ru-RU" smtClean="0"/>
              <a:pPr/>
              <a:t>24.04.2013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8B890-89C9-4BA3-A4E3-3DD2FE0CD3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56;&#1052;&#1054;%20&#1091;&#1095;&#1080;&#1090;&#1077;&#1083;&#1077;&#1081;%20&#1080;&#1089;&#1090;&#1086;&#1088;&#1080;&#1080;%20&#1092;&#1077;&#1074;&#1088;&#1072;&#1083;&#1100;%202013\&#1091;&#1088;&#1086;&#1082;%20&#1074;%2010%20&#1082;&#1083;&#1072;&#1089;&#1089;&#1077;\005.av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J:\&#1056;&#1052;&#1054;%20&#1091;&#1095;&#1080;&#1090;&#1077;&#1083;&#1077;&#1081;%20&#1080;&#1089;&#1090;&#1086;&#1088;&#1080;&#1080;%20&#1092;&#1077;&#1074;&#1088;&#1072;&#1083;&#1100;%202013\&#1091;&#1088;&#1086;&#1082;%20&#1074;%2010%20&#1082;&#1083;&#1072;&#1089;&#1089;&#1077;\00100.m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0"/>
            <a:ext cx="46434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071546"/>
            <a:ext cx="6572296" cy="493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42976" y="0"/>
            <a:ext cx="70723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Память о Невской битве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5786454"/>
            <a:ext cx="7072362" cy="10715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Троицкий собор Александро-Невской лавры, в котором находятся мощи святого Александра Невского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071546"/>
            <a:ext cx="7706504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1214414" y="5786454"/>
            <a:ext cx="7072362" cy="10715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Церковь Александра Невского в </a:t>
            </a:r>
            <a:r>
              <a:rPr lang="ru-RU" sz="2400" b="1" dirty="0" err="1" smtClean="0">
                <a:solidFill>
                  <a:srgbClr val="C00000"/>
                </a:solidFill>
              </a:rPr>
              <a:t>Усть-Ижоре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214290"/>
            <a:ext cx="3971643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процесс 4"/>
          <p:cNvSpPr/>
          <p:nvPr/>
        </p:nvSpPr>
        <p:spPr>
          <a:xfrm>
            <a:off x="2143108" y="5786454"/>
            <a:ext cx="4429156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Памятник дружине Александра Невского. Псков. Скульптор И. И. Козловский, архитектор П. С. </a:t>
            </a:r>
            <a:r>
              <a:rPr lang="ru-RU" b="1" dirty="0" err="1" smtClean="0">
                <a:solidFill>
                  <a:srgbClr val="C00000"/>
                </a:solidFill>
              </a:rPr>
              <a:t>Бутенко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214290"/>
            <a:ext cx="4786346" cy="53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Блок-схема: процесс 4"/>
          <p:cNvSpPr/>
          <p:nvPr/>
        </p:nvSpPr>
        <p:spPr>
          <a:xfrm>
            <a:off x="2428860" y="5857892"/>
            <a:ext cx="4500594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«Князь Александр Невский принимает папских легатов».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285728"/>
            <a:ext cx="70723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Александр Невский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«Восток или Запад»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714488"/>
            <a:ext cx="3571900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1714488"/>
            <a:ext cx="3571900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071670" y="1142984"/>
            <a:ext cx="571504" cy="50006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500826" y="1142984"/>
            <a:ext cx="571504" cy="500066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 b="6612"/>
          <a:stretch>
            <a:fillRect/>
          </a:stretch>
        </p:blipFill>
        <p:spPr bwMode="auto">
          <a:xfrm>
            <a:off x="642910" y="714356"/>
            <a:ext cx="228601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Блок-схема: процесс 4"/>
          <p:cNvSpPr/>
          <p:nvPr/>
        </p:nvSpPr>
        <p:spPr>
          <a:xfrm>
            <a:off x="857224" y="4071942"/>
            <a:ext cx="1785950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Даниил Романович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 r="5533"/>
          <a:stretch>
            <a:fillRect/>
          </a:stretch>
        </p:blipFill>
        <p:spPr bwMode="auto">
          <a:xfrm>
            <a:off x="3571868" y="214290"/>
            <a:ext cx="2276482" cy="3086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Блок-схема: процесс 7"/>
          <p:cNvSpPr/>
          <p:nvPr/>
        </p:nvSpPr>
        <p:spPr>
          <a:xfrm>
            <a:off x="3857620" y="3500438"/>
            <a:ext cx="1785950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Александр Невский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00826" y="714356"/>
            <a:ext cx="2250936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Блок-схема: процесс 9"/>
          <p:cNvSpPr/>
          <p:nvPr/>
        </p:nvSpPr>
        <p:spPr>
          <a:xfrm>
            <a:off x="6715140" y="4071942"/>
            <a:ext cx="1785950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Андрей Ярославич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Параграф № 12-13.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Эссе на тему: «Почему в годы Великой Отечественной войны возникла мысль учреждения ордена Александра Невского?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Развёрнутый план по теме: «Александр Невский» (</a:t>
            </a:r>
            <a:r>
              <a:rPr lang="ru-RU" sz="2600" i="1" dirty="0" smtClean="0"/>
              <a:t>Укажите время жизни исторического деятеля (точное </a:t>
            </a:r>
          </a:p>
          <a:p>
            <a:pPr>
              <a:buFont typeface="Wingdings" pitchFamily="2" charset="2"/>
              <a:buNone/>
            </a:pPr>
            <a:r>
              <a:rPr lang="ru-RU" sz="2600" i="1" dirty="0" smtClean="0"/>
              <a:t>указание лет жизни не требуется). Дайте краткую </a:t>
            </a:r>
          </a:p>
          <a:p>
            <a:pPr>
              <a:buFont typeface="Wingdings" pitchFamily="2" charset="2"/>
              <a:buNone/>
            </a:pPr>
            <a:r>
              <a:rPr lang="ru-RU" sz="2600" i="1" dirty="0" smtClean="0"/>
              <a:t>характеристику основных направлений и результатов </a:t>
            </a:r>
          </a:p>
          <a:p>
            <a:pPr>
              <a:buFont typeface="Wingdings" pitchFamily="2" charset="2"/>
              <a:buNone/>
            </a:pPr>
            <a:r>
              <a:rPr lang="ru-RU" sz="2600" i="1" dirty="0" smtClean="0"/>
              <a:t>его деятельности (событий, достижений и т.п.). </a:t>
            </a:r>
          </a:p>
          <a:p>
            <a:pPr marL="514350" indent="-514350">
              <a:buAutoNum type="arabicPeriod"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85728"/>
            <a:ext cx="70723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Домашнее задание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285728"/>
            <a:ext cx="5072066" cy="53578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Широка раскинулась Россия,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Много бед Россия выносила: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На неё с востока налетали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Огненной метелицей татары,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С запада, затмив щитами солнце,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Шли стеною на неё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ливонцы</a:t>
            </a:r>
            <a:r>
              <a:rPr lang="ru-RU" sz="2400" b="1" i="1" dirty="0" smtClean="0">
                <a:solidFill>
                  <a:srgbClr val="C00000"/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«Вот ужо, - они её пугали, -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Мы в песок сотрём тебя ногами!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Погоди, мол: вырастет крапива,</a:t>
            </a:r>
          </a:p>
          <a:p>
            <a:r>
              <a:rPr lang="ru-RU" sz="2400" b="1" i="1" dirty="0" smtClean="0">
                <a:solidFill>
                  <a:srgbClr val="C00000"/>
                </a:solidFill>
              </a:rPr>
              <a:t> Где нога немецкая ступила…».</a:t>
            </a:r>
          </a:p>
          <a:p>
            <a:pPr algn="r"/>
            <a:r>
              <a:rPr lang="ru-RU" sz="2400" b="1" i="1" dirty="0" smtClean="0">
                <a:solidFill>
                  <a:srgbClr val="C00000"/>
                </a:solidFill>
              </a:rPr>
              <a:t>Д.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Кедрин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214290"/>
            <a:ext cx="1857388" cy="29211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3357562"/>
            <a:ext cx="2786082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Дмитрий Борисович </a:t>
            </a:r>
            <a:r>
              <a:rPr lang="ru-RU" sz="2400" b="1" dirty="0" err="1" smtClean="0">
                <a:solidFill>
                  <a:srgbClr val="C00000"/>
                </a:solidFill>
              </a:rPr>
              <a:t>Кедрин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урок в 10 классе\ONevsk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1214422"/>
            <a:ext cx="2571768" cy="2629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K:\урок в 10 классе\орден А Невског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794" y="2571744"/>
            <a:ext cx="2643206" cy="26244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K:\урок в 10 классе\150px-Order_of_Alexander_Nevsky_(Russia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2428868"/>
            <a:ext cx="269820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0430" y="4071942"/>
            <a:ext cx="2643206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285852" y="285728"/>
            <a:ext cx="70723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Орден Александра Невского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Documents and Settings\Елена Ивановна\Рабочий стол\невс.files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60648"/>
            <a:ext cx="7992888" cy="64045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1470025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Александр </a:t>
            </a:r>
            <a:r>
              <a:rPr lang="ru-RU" b="1" dirty="0" smtClean="0">
                <a:solidFill>
                  <a:srgbClr val="C00000"/>
                </a:solidFill>
              </a:rPr>
              <a:t>Невский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«Восток или Запад».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K:\урок в 10 классе\pic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28992" y="1857364"/>
            <a:ext cx="2357454" cy="4644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4143372" y="214290"/>
            <a:ext cx="4572032" cy="1928826"/>
          </a:xfrm>
          <a:prstGeom prst="wedgeRoundRect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«Если можешь, сопротивляйся, знай, что я уже здесь и пленю землю твою».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539552" y="5805264"/>
            <a:ext cx="3000396" cy="785818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vi-VN" b="1" dirty="0" smtClean="0">
                <a:solidFill>
                  <a:srgbClr val="C00000"/>
                </a:solidFill>
              </a:rPr>
              <a:t>Ярл Биргер</a:t>
            </a:r>
            <a:r>
              <a:rPr lang="ru-RU" b="1" dirty="0" smtClean="0">
                <a:solidFill>
                  <a:srgbClr val="C00000"/>
                </a:solidFill>
              </a:rPr>
              <a:t>, правитель Швеции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:\Documents and Settings\Елена Ивановна\Рабочий стол\бир.files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429000" cy="545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0"/>
            <a:ext cx="7072362" cy="8572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Невская битва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H:\Documents and Settings\Елена Ивановна\Рабочий стол\битва.files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980728"/>
            <a:ext cx="5116691" cy="5688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005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00100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229</Words>
  <Application>Microsoft Office PowerPoint</Application>
  <PresentationFormat>Экран (4:3)</PresentationFormat>
  <Paragraphs>34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Александр Невский  «Восток или Запад».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Елена Ивановна</cp:lastModifiedBy>
  <cp:revision>42</cp:revision>
  <dcterms:created xsi:type="dcterms:W3CDTF">2013-02-17T08:48:50Z</dcterms:created>
  <dcterms:modified xsi:type="dcterms:W3CDTF">2013-04-24T03:34:11Z</dcterms:modified>
</cp:coreProperties>
</file>