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7" r:id="rId2"/>
    <p:sldId id="259" r:id="rId3"/>
    <p:sldId id="279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88" r:id="rId12"/>
    <p:sldId id="271" r:id="rId13"/>
    <p:sldId id="272" r:id="rId14"/>
    <p:sldId id="273" r:id="rId15"/>
    <p:sldId id="274" r:id="rId16"/>
    <p:sldId id="275" r:id="rId17"/>
    <p:sldId id="289" r:id="rId18"/>
    <p:sldId id="283" r:id="rId19"/>
    <p:sldId id="291" r:id="rId20"/>
    <p:sldId id="280" r:id="rId21"/>
    <p:sldId id="284" r:id="rId22"/>
    <p:sldId id="285" r:id="rId23"/>
    <p:sldId id="286" r:id="rId24"/>
    <p:sldId id="290" r:id="rId25"/>
    <p:sldId id="287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132B6F-DB9A-4FC5-ACD5-1CBAF58B5159}" type="datetimeFigureOut">
              <a:rPr lang="ru-RU" smtClean="0"/>
              <a:pPr/>
              <a:t>20.04.2013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AEC221-58A4-47FA-AA9B-FAAA436E720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AFAF55-4472-4EED-83B7-AF1DBB7A6F8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79855-5C2D-4488-BBC0-3307AD031112}" type="datetimeFigureOut">
              <a:rPr lang="ru-RU" smtClean="0"/>
              <a:pPr/>
              <a:t>20.04.2013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43D32-DFF0-45AA-8DB2-9B2BEE55A6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79855-5C2D-4488-BBC0-3307AD031112}" type="datetimeFigureOut">
              <a:rPr lang="ru-RU" smtClean="0"/>
              <a:pPr/>
              <a:t>20.04.2013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43D32-DFF0-45AA-8DB2-9B2BEE55A6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79855-5C2D-4488-BBC0-3307AD031112}" type="datetimeFigureOut">
              <a:rPr lang="ru-RU" smtClean="0"/>
              <a:pPr/>
              <a:t>20.04.2013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43D32-DFF0-45AA-8DB2-9B2BEE55A6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79855-5C2D-4488-BBC0-3307AD031112}" type="datetimeFigureOut">
              <a:rPr lang="ru-RU" smtClean="0"/>
              <a:pPr/>
              <a:t>20.04.2013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43D32-DFF0-45AA-8DB2-9B2BEE55A6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79855-5C2D-4488-BBC0-3307AD031112}" type="datetimeFigureOut">
              <a:rPr lang="ru-RU" smtClean="0"/>
              <a:pPr/>
              <a:t>20.04.2013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43D32-DFF0-45AA-8DB2-9B2BEE55A6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79855-5C2D-4488-BBC0-3307AD031112}" type="datetimeFigureOut">
              <a:rPr lang="ru-RU" smtClean="0"/>
              <a:pPr/>
              <a:t>20.04.2013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43D32-DFF0-45AA-8DB2-9B2BEE55A6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79855-5C2D-4488-BBC0-3307AD031112}" type="datetimeFigureOut">
              <a:rPr lang="ru-RU" smtClean="0"/>
              <a:pPr/>
              <a:t>20.04.2013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43D32-DFF0-45AA-8DB2-9B2BEE55A6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79855-5C2D-4488-BBC0-3307AD031112}" type="datetimeFigureOut">
              <a:rPr lang="ru-RU" smtClean="0"/>
              <a:pPr/>
              <a:t>20.04.2013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43D32-DFF0-45AA-8DB2-9B2BEE55A6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79855-5C2D-4488-BBC0-3307AD031112}" type="datetimeFigureOut">
              <a:rPr lang="ru-RU" smtClean="0"/>
              <a:pPr/>
              <a:t>20.04.2013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43D32-DFF0-45AA-8DB2-9B2BEE55A6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79855-5C2D-4488-BBC0-3307AD031112}" type="datetimeFigureOut">
              <a:rPr lang="ru-RU" smtClean="0"/>
              <a:pPr/>
              <a:t>20.04.2013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43D32-DFF0-45AA-8DB2-9B2BEE55A6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79855-5C2D-4488-BBC0-3307AD031112}" type="datetimeFigureOut">
              <a:rPr lang="ru-RU" smtClean="0"/>
              <a:pPr/>
              <a:t>20.04.2013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43D32-DFF0-45AA-8DB2-9B2BEE55A6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F79855-5C2D-4488-BBC0-3307AD031112}" type="datetimeFigureOut">
              <a:rPr lang="ru-RU" smtClean="0"/>
              <a:pPr/>
              <a:t>20.04.2013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543D32-DFF0-45AA-8DB2-9B2BEE55A6F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User\Videos\&#1083;&#1077;&#1086;&#1087;&#1086;&#1083;&#1100;&#1076;%20&#1075;&#1086;&#1090;&#1086;&#1074;&#1080;&#1090;&#1089;&#1103;.mp4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User\Videos\&#1084;&#1099;&#1096;&#1080;%20&#1087;&#1077;&#1088;&#1077;&#1087;&#1091;&#1090;&#1072;&#1083;&#1080;%20&#1087;&#1086;&#1089;&#1091;&#1076;&#1091;.mp4" TargetMode="Externa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User\Videos\&#1084;&#1099;&#1096;&#1080;%20&#1089;&#1083;&#1086;&#1084;&#1072;&#1083;&#1080;%20&#1090;&#1077;&#1083;&#1077;&#1074;&#1080;&#1079;&#1086;&#1088;.mp4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User\Videos\&#1076;&#1072;&#1074;&#1072;&#1081;&#1090;&#1077;%20&#1078;&#1080;&#1090;&#1100;%20&#1076;&#1088;&#1091;&#1078;&#1085;&#1086;!.mp4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f010e98c52b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6" y="1844824"/>
            <a:ext cx="1190625" cy="1524000"/>
          </a:xfrm>
          <a:prstGeom prst="rect">
            <a:avLst/>
          </a:prstGeom>
          <a:effectLst/>
        </p:spPr>
      </p:pic>
      <p:pic>
        <p:nvPicPr>
          <p:cNvPr id="3" name="Рисунок 2" descr="9d60f1e5d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35896" y="1772818"/>
            <a:ext cx="1584176" cy="1584176"/>
          </a:xfrm>
          <a:prstGeom prst="rect">
            <a:avLst/>
          </a:prstGeom>
        </p:spPr>
      </p:pic>
      <p:pic>
        <p:nvPicPr>
          <p:cNvPr id="5" name="Рисунок 4" descr="82371099_4195696_1271797525_img20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772817"/>
            <a:ext cx="1800200" cy="1594168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" name="Рисунок 5" descr="1306204184_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63688" y="1772817"/>
            <a:ext cx="1800200" cy="1764654"/>
          </a:xfrm>
          <a:prstGeom prst="rect">
            <a:avLst/>
          </a:prstGeom>
          <a:effectLst/>
        </p:spPr>
      </p:pic>
      <p:sp>
        <p:nvSpPr>
          <p:cNvPr id="8" name="TextBox 7"/>
          <p:cNvSpPr txBox="1"/>
          <p:nvPr/>
        </p:nvSpPr>
        <p:spPr>
          <a:xfrm>
            <a:off x="251522" y="3645024"/>
            <a:ext cx="971741" cy="186204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11500" b="1" dirty="0" err="1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</a:t>
            </a:r>
            <a:endParaRPr lang="ru-RU" sz="11500" b="1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63690" y="3645024"/>
            <a:ext cx="978153" cy="186204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115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endParaRPr lang="ru-RU" sz="115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91880" y="3645024"/>
            <a:ext cx="720080" cy="186204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115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</a:t>
            </a:r>
            <a:endParaRPr lang="ru-RU" sz="11500" b="1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48067" y="3573016"/>
            <a:ext cx="883575" cy="186204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115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</a:t>
            </a:r>
            <a:endParaRPr lang="ru-RU" sz="115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88226" y="3573016"/>
            <a:ext cx="1042273" cy="186204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11500" b="1" dirty="0" err="1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</a:t>
            </a:r>
            <a:endParaRPr lang="ru-RU" sz="11500" b="1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231574" y="3573016"/>
            <a:ext cx="912429" cy="186204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115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  <a:endParaRPr lang="ru-RU" sz="115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4" name="Рисунок 13" descr="circ_house7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44209" y="1844826"/>
            <a:ext cx="1363787" cy="1440160"/>
          </a:xfrm>
          <a:prstGeom prst="rect">
            <a:avLst/>
          </a:prstGeom>
        </p:spPr>
      </p:pic>
      <p:pic>
        <p:nvPicPr>
          <p:cNvPr id="15" name="Рисунок 14" descr="tumblr_lbs8bamHVe1qe7xgt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841606" y="1916832"/>
            <a:ext cx="1302396" cy="1302396"/>
          </a:xfrm>
          <a:prstGeom prst="rect">
            <a:avLst/>
          </a:prstGeom>
        </p:spPr>
      </p:pic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E7CD5-CD23-4CA4-A22F-267902E6AB5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untitle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1700808"/>
            <a:ext cx="7056784" cy="4908386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3" name="TextBox 2"/>
          <p:cNvSpPr txBox="1"/>
          <p:nvPr/>
        </p:nvSpPr>
        <p:spPr>
          <a:xfrm>
            <a:off x="2771800" y="260648"/>
            <a:ext cx="43797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воскресенье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леопольд готовится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1188640" y="-891480"/>
            <a:ext cx="12097344" cy="90730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980728"/>
            <a:ext cx="184731" cy="17235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4400" u="sng" dirty="0" smtClean="0"/>
          </a:p>
          <a:p>
            <a:endParaRPr lang="ru-RU" sz="4400" u="sng" dirty="0" smtClean="0"/>
          </a:p>
          <a:p>
            <a:endParaRPr lang="ru-RU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3131840" y="0"/>
            <a:ext cx="3504486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3900" b="1" u="sng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но</a:t>
            </a:r>
            <a:endParaRPr lang="ru-RU" sz="19900" u="sng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95936" y="2132856"/>
            <a:ext cx="1467068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39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</a:t>
            </a:r>
            <a:endParaRPr lang="ru-RU" sz="239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1026" name="Picture 2" descr="F:\Мама\Pictures\MH9004297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762375"/>
            <a:ext cx="3095625" cy="30956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1484784"/>
            <a:ext cx="107753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500" b="1" dirty="0"/>
              <a:t>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23728" y="548680"/>
            <a:ext cx="1172116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900" dirty="0" smtClean="0"/>
              <a:t>к</a:t>
            </a:r>
            <a:endParaRPr lang="ru-RU" sz="19900" dirty="0"/>
          </a:p>
        </p:txBody>
      </p:sp>
      <p:sp>
        <p:nvSpPr>
          <p:cNvPr id="4" name="TextBox 3"/>
          <p:cNvSpPr txBox="1"/>
          <p:nvPr/>
        </p:nvSpPr>
        <p:spPr>
          <a:xfrm>
            <a:off x="3491880" y="-1899592"/>
            <a:ext cx="2160240" cy="644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1300" dirty="0" smtClean="0"/>
              <a:t>т</a:t>
            </a:r>
            <a:endParaRPr lang="ru-RU" sz="41300" dirty="0"/>
          </a:p>
        </p:txBody>
      </p:sp>
      <p:sp>
        <p:nvSpPr>
          <p:cNvPr id="5" name="TextBox 4"/>
          <p:cNvSpPr txBox="1"/>
          <p:nvPr/>
        </p:nvSpPr>
        <p:spPr>
          <a:xfrm>
            <a:off x="5508104" y="188640"/>
            <a:ext cx="1728192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900" dirty="0" smtClean="0"/>
              <a:t>Е</a:t>
            </a:r>
            <a:endParaRPr lang="ru-RU" sz="23900" dirty="0"/>
          </a:p>
        </p:txBody>
      </p:sp>
      <p:sp>
        <p:nvSpPr>
          <p:cNvPr id="6" name="TextBox 5"/>
          <p:cNvSpPr txBox="1"/>
          <p:nvPr/>
        </p:nvSpPr>
        <p:spPr>
          <a:xfrm>
            <a:off x="7236296" y="620688"/>
            <a:ext cx="216024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900" dirty="0" err="1"/>
              <a:t>Р</a:t>
            </a:r>
            <a:endParaRPr lang="ru-RU" sz="19900" dirty="0"/>
          </a:p>
        </p:txBody>
      </p:sp>
      <p:sp>
        <p:nvSpPr>
          <p:cNvPr id="7" name="TextBox 6"/>
          <p:cNvSpPr txBox="1"/>
          <p:nvPr/>
        </p:nvSpPr>
        <p:spPr>
          <a:xfrm>
            <a:off x="5724128" y="-459432"/>
            <a:ext cx="1306768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500" b="1" dirty="0" smtClean="0"/>
              <a:t>. .</a:t>
            </a:r>
            <a:endParaRPr lang="ru-RU" sz="11500" b="1" dirty="0"/>
          </a:p>
        </p:txBody>
      </p:sp>
      <p:pic>
        <p:nvPicPr>
          <p:cNvPr id="10242" name="Picture 2" descr="http://mernik.su/published/publicdata/MERNIK/attachments/SC/products_pictures/65217_enl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12976"/>
            <a:ext cx="5191125" cy="388620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7744" y="-4347864"/>
            <a:ext cx="5544616" cy="132805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5700" dirty="0" smtClean="0">
                <a:solidFill>
                  <a:srgbClr val="002060"/>
                </a:solidFill>
              </a:rPr>
              <a:t>и</a:t>
            </a:r>
            <a:endParaRPr lang="ru-RU" sz="85700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67944" y="1124744"/>
            <a:ext cx="172656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err="1" smtClean="0">
                <a:solidFill>
                  <a:schemeClr val="accent6">
                    <a:lumMod val="50000"/>
                  </a:schemeClr>
                </a:solidFill>
              </a:rPr>
              <a:t>лка</a:t>
            </a:r>
            <a:endParaRPr lang="ru-RU" sz="8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050" name="Picture 2" descr="F:\Мама\Pictures\2ec380bc4b0fe3235e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4077072"/>
            <a:ext cx="3240021" cy="243001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60-0503-0118-05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1556792"/>
            <a:ext cx="3136900" cy="3810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60032" y="0"/>
            <a:ext cx="1263487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900" dirty="0" smtClean="0"/>
              <a:t>с</a:t>
            </a:r>
            <a:endParaRPr lang="ru-RU" sz="19900" dirty="0"/>
          </a:p>
        </p:txBody>
      </p:sp>
      <p:sp>
        <p:nvSpPr>
          <p:cNvPr id="4" name="TextBox 3"/>
          <p:cNvSpPr txBox="1"/>
          <p:nvPr/>
        </p:nvSpPr>
        <p:spPr>
          <a:xfrm>
            <a:off x="7092280" y="260648"/>
            <a:ext cx="1651414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600" dirty="0" smtClean="0"/>
              <a:t>ж</a:t>
            </a:r>
            <a:endParaRPr lang="ru-RU" sz="16600" dirty="0"/>
          </a:p>
        </p:txBody>
      </p:sp>
      <p:sp>
        <p:nvSpPr>
          <p:cNvPr id="5" name="TextBox 4"/>
          <p:cNvSpPr txBox="1"/>
          <p:nvPr/>
        </p:nvSpPr>
        <p:spPr>
          <a:xfrm>
            <a:off x="6300192" y="1268760"/>
            <a:ext cx="6447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/>
              <a:t>=</a:t>
            </a:r>
          </a:p>
        </p:txBody>
      </p:sp>
      <p:pic>
        <p:nvPicPr>
          <p:cNvPr id="9221" name="Picture 5" descr="http://arbaletomania.ru/images/data/2023-1.jpe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3068960"/>
            <a:ext cx="3310136" cy="331013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3-003-Lodk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212976"/>
            <a:ext cx="5929864" cy="34265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7584" y="332656"/>
            <a:ext cx="1215397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800" b="1" dirty="0" err="1" smtClean="0">
                <a:solidFill>
                  <a:srgbClr val="002060"/>
                </a:solidFill>
              </a:rPr>
              <a:t>д</a:t>
            </a:r>
            <a:endParaRPr lang="ru-RU" sz="138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31840" y="260648"/>
            <a:ext cx="1487908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800" b="1" dirty="0" smtClean="0">
                <a:solidFill>
                  <a:schemeClr val="tx2">
                    <a:lumMod val="75000"/>
                  </a:schemeClr>
                </a:solidFill>
              </a:rPr>
              <a:t>ж</a:t>
            </a:r>
            <a:endParaRPr lang="ru-RU" sz="13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3608" y="188640"/>
            <a:ext cx="1007007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600" dirty="0"/>
              <a:t>/</a:t>
            </a:r>
          </a:p>
        </p:txBody>
      </p:sp>
      <p:pic>
        <p:nvPicPr>
          <p:cNvPr id="4100" name="Picture 4" descr="http://www.sevchern.ru/images/news/m_id-169/40010354B05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>
            <a:off x="5505450" y="171450"/>
            <a:ext cx="3810000" cy="34671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мыши перепутали посуду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1548681" y="-1161510"/>
            <a:ext cx="12265363" cy="9199022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erkudden-stol-obedennyj__20315_PE105482_S4.jpg"/>
          <p:cNvPicPr>
            <a:picLocks noChangeAspect="1"/>
          </p:cNvPicPr>
          <p:nvPr/>
        </p:nvPicPr>
        <p:blipFill>
          <a:blip r:embed="rId2" cstate="print"/>
          <a:srcRect l="5079" t="22008" r="5196" b="22125"/>
          <a:stretch>
            <a:fillRect/>
          </a:stretch>
        </p:blipFill>
        <p:spPr>
          <a:xfrm>
            <a:off x="467544" y="4221088"/>
            <a:ext cx="3816424" cy="2376264"/>
          </a:xfrm>
          <a:prstGeom prst="rect">
            <a:avLst/>
          </a:prstGeom>
        </p:spPr>
      </p:pic>
      <p:pic>
        <p:nvPicPr>
          <p:cNvPr id="3" name="Рисунок 2" descr="lakk-polka-navesnaa__60207_PE166211_S4.jpg"/>
          <p:cNvPicPr>
            <a:picLocks noChangeAspect="1"/>
          </p:cNvPicPr>
          <p:nvPr/>
        </p:nvPicPr>
        <p:blipFill>
          <a:blip r:embed="rId3" cstate="print"/>
          <a:srcRect l="1752" t="43140" r="3626" b="41090"/>
          <a:stretch>
            <a:fillRect/>
          </a:stretch>
        </p:blipFill>
        <p:spPr>
          <a:xfrm>
            <a:off x="2627784" y="1412776"/>
            <a:ext cx="3888432" cy="648072"/>
          </a:xfrm>
          <a:prstGeom prst="rect">
            <a:avLst/>
          </a:prstGeom>
        </p:spPr>
      </p:pic>
      <p:pic>
        <p:nvPicPr>
          <p:cNvPr id="4" name="Рисунок 3" descr="637214.jpg"/>
          <p:cNvPicPr>
            <a:picLocks noChangeAspect="1"/>
          </p:cNvPicPr>
          <p:nvPr/>
        </p:nvPicPr>
        <p:blipFill>
          <a:blip r:embed="rId4" cstate="print"/>
          <a:srcRect l="15120" r="14321"/>
          <a:stretch>
            <a:fillRect/>
          </a:stretch>
        </p:blipFill>
        <p:spPr>
          <a:xfrm>
            <a:off x="5220072" y="2979965"/>
            <a:ext cx="2736304" cy="3878035"/>
          </a:xfrm>
          <a:prstGeom prst="rect">
            <a:avLst/>
          </a:prstGeom>
        </p:spPr>
      </p:pic>
      <p:pic>
        <p:nvPicPr>
          <p:cNvPr id="5" name="Рисунок 4" descr="0004-004-Skovoroda.jpg"/>
          <p:cNvPicPr>
            <a:picLocks noChangeAspect="1"/>
          </p:cNvPicPr>
          <p:nvPr/>
        </p:nvPicPr>
        <p:blipFill>
          <a:blip r:embed="rId5" cstate="print"/>
          <a:srcRect l="28738" t="23750" r="17713" b="52100"/>
          <a:stretch>
            <a:fillRect/>
          </a:stretch>
        </p:blipFill>
        <p:spPr>
          <a:xfrm>
            <a:off x="2123728" y="3861048"/>
            <a:ext cx="1944216" cy="657602"/>
          </a:xfrm>
          <a:prstGeom prst="rect">
            <a:avLst/>
          </a:prstGeom>
        </p:spPr>
      </p:pic>
      <p:pic>
        <p:nvPicPr>
          <p:cNvPr id="6" name="Рисунок 5" descr="0003-003-Kastrjulja.jpg"/>
          <p:cNvPicPr>
            <a:picLocks noChangeAspect="1"/>
          </p:cNvPicPr>
          <p:nvPr/>
        </p:nvPicPr>
        <p:blipFill>
          <a:blip r:embed="rId6" cstate="print"/>
          <a:srcRect l="27163" t="14301" r="27163" b="39500"/>
          <a:stretch>
            <a:fillRect/>
          </a:stretch>
        </p:blipFill>
        <p:spPr>
          <a:xfrm>
            <a:off x="1691680" y="5301208"/>
            <a:ext cx="1440160" cy="1092535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8" name="Рисунок 7" descr="3jl.jpg"/>
          <p:cNvPicPr>
            <a:picLocks noChangeAspect="1"/>
          </p:cNvPicPr>
          <p:nvPr/>
        </p:nvPicPr>
        <p:blipFill>
          <a:blip r:embed="rId7" cstate="print"/>
          <a:srcRect t="24627" b="12562"/>
          <a:stretch>
            <a:fillRect/>
          </a:stretch>
        </p:blipFill>
        <p:spPr>
          <a:xfrm>
            <a:off x="5436096" y="2132856"/>
            <a:ext cx="2292846" cy="1080120"/>
          </a:xfrm>
          <a:prstGeom prst="roundRect">
            <a:avLst/>
          </a:prstGeom>
        </p:spPr>
      </p:pic>
      <p:pic>
        <p:nvPicPr>
          <p:cNvPr id="9" name="Рисунок 8" descr="post_1329_1.jpg"/>
          <p:cNvPicPr>
            <a:picLocks noChangeAspect="1"/>
          </p:cNvPicPr>
          <p:nvPr/>
        </p:nvPicPr>
        <p:blipFill>
          <a:blip r:embed="rId8" cstate="print"/>
          <a:srcRect l="6350" t="25526" r="6243" b="20068"/>
          <a:stretch>
            <a:fillRect/>
          </a:stretch>
        </p:blipFill>
        <p:spPr>
          <a:xfrm>
            <a:off x="5868144" y="4581128"/>
            <a:ext cx="2016224" cy="864096"/>
          </a:xfrm>
          <a:prstGeom prst="round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6 7.28324E-6 L -0.22829 -0.24115 " pathEditMode="relative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6.35838E-7 L 0.52761 -0.16786 " pathEditMode="relative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1.7341E-7 L -0.53559 -0.12578 " pathEditMode="relative" ptsTypes="AA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9.24855E-7 L 0.37013 -0.4615 " pathEditMode="relative" ptsTypes="AA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мыши сломали телевизор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1692697" y="-1251520"/>
            <a:ext cx="12505389" cy="9379042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x_c47fe22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5" y="332656"/>
            <a:ext cx="7800486" cy="6534844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9" name="Picture 5" descr="C:\Users\User\Pictures\4418f73070d0a65ca1a9b3876dd5904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9028" y="260648"/>
            <a:ext cx="7534437" cy="6264696"/>
          </a:xfrm>
          <a:prstGeom prst="rect">
            <a:avLst/>
          </a:prstGeom>
          <a:noFill/>
        </p:spPr>
      </p:pic>
      <p:pic>
        <p:nvPicPr>
          <p:cNvPr id="36866" name="Picture 2" descr="F:\Мама\Pictures\Roditeli%20i%20dety_clip_image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2924944"/>
            <a:ext cx="2808312" cy="2485851"/>
          </a:xfrm>
          <a:prstGeom prst="round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Прямая соединительная линия 7"/>
          <p:cNvCxnSpPr/>
          <p:nvPr/>
        </p:nvCxnSpPr>
        <p:spPr>
          <a:xfrm>
            <a:off x="0" y="2276872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0" y="4581128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3419872" y="0"/>
            <a:ext cx="0" cy="45091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Рисунок 16" descr="scissor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32656"/>
            <a:ext cx="1781944" cy="1781944"/>
          </a:xfrm>
          <a:prstGeom prst="rect">
            <a:avLst/>
          </a:prstGeom>
        </p:spPr>
      </p:pic>
      <p:pic>
        <p:nvPicPr>
          <p:cNvPr id="18" name="Рисунок 17" descr="fishing_pol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95936" y="0"/>
            <a:ext cx="1613505" cy="2233091"/>
          </a:xfrm>
          <a:prstGeom prst="rect">
            <a:avLst/>
          </a:prstGeom>
        </p:spPr>
      </p:pic>
      <p:pic>
        <p:nvPicPr>
          <p:cNvPr id="19" name="Рисунок 18" descr="MB90038416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564904"/>
            <a:ext cx="1828800" cy="1828800"/>
          </a:xfrm>
          <a:prstGeom prst="rect">
            <a:avLst/>
          </a:prstGeom>
        </p:spPr>
      </p:pic>
      <p:pic>
        <p:nvPicPr>
          <p:cNvPr id="22" name="Рисунок 21" descr="MB90035212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68144" y="332656"/>
            <a:ext cx="1828800" cy="1828800"/>
          </a:xfrm>
          <a:prstGeom prst="rect">
            <a:avLst/>
          </a:prstGeom>
        </p:spPr>
      </p:pic>
      <p:pic>
        <p:nvPicPr>
          <p:cNvPr id="25" name="Рисунок 24" descr="iCA1B2KIB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923928" y="2636912"/>
            <a:ext cx="2267744" cy="1693249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1619672" y="908720"/>
            <a:ext cx="15121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н</a:t>
            </a:r>
            <a:r>
              <a:rPr lang="ru-RU" sz="5400" b="1" dirty="0" smtClean="0">
                <a:solidFill>
                  <a:srgbClr val="FF0000"/>
                </a:solidFill>
              </a:rPr>
              <a:t>о</a:t>
            </a:r>
            <a:r>
              <a:rPr lang="ru-RU" sz="5400" b="1" dirty="0" smtClean="0">
                <a:solidFill>
                  <a:srgbClr val="002060"/>
                </a:solidFill>
              </a:rPr>
              <a:t>ж</a:t>
            </a:r>
            <a:endParaRPr lang="ru-RU" sz="4800" b="1" dirty="0">
              <a:solidFill>
                <a:srgbClr val="00206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220072" y="980728"/>
            <a:ext cx="504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у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452320" y="908720"/>
            <a:ext cx="16916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п</a:t>
            </a:r>
            <a:r>
              <a:rPr lang="ru-RU" sz="5400" b="1" dirty="0" smtClean="0">
                <a:solidFill>
                  <a:srgbClr val="FF0000"/>
                </a:solidFill>
              </a:rPr>
              <a:t>а</a:t>
            </a:r>
            <a:r>
              <a:rPr lang="ru-RU" sz="5400" b="1" dirty="0" smtClean="0">
                <a:solidFill>
                  <a:srgbClr val="002060"/>
                </a:solidFill>
              </a:rPr>
              <a:t>л</a:t>
            </a:r>
            <a:endParaRPr lang="ru-RU" sz="5400" b="1" dirty="0">
              <a:solidFill>
                <a:srgbClr val="00206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979712" y="2996952"/>
            <a:ext cx="10801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н</a:t>
            </a:r>
            <a:r>
              <a:rPr lang="ru-RU" sz="5400" b="1" dirty="0" smtClean="0">
                <a:solidFill>
                  <a:srgbClr val="FF0000"/>
                </a:solidFill>
              </a:rPr>
              <a:t>а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164288" y="2924944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п</a:t>
            </a:r>
            <a:r>
              <a:rPr lang="ru-RU" sz="5400" b="1" dirty="0" smtClean="0">
                <a:solidFill>
                  <a:srgbClr val="FF0000"/>
                </a:solidFill>
              </a:rPr>
              <a:t>о</a:t>
            </a:r>
            <a:r>
              <a:rPr lang="ru-RU" sz="5400" b="1" dirty="0" smtClean="0">
                <a:solidFill>
                  <a:srgbClr val="002060"/>
                </a:solidFill>
              </a:rPr>
              <a:t>л</a:t>
            </a:r>
            <a:endParaRPr lang="ru-RU" sz="5400" b="1" dirty="0">
              <a:solidFill>
                <a:srgbClr val="00206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55576" y="5085184"/>
            <a:ext cx="75608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Н</a:t>
            </a:r>
            <a:r>
              <a:rPr lang="ru-RU" sz="5400" b="1" dirty="0" smtClean="0">
                <a:solidFill>
                  <a:srgbClr val="FF0000"/>
                </a:solidFill>
              </a:rPr>
              <a:t>о</a:t>
            </a:r>
            <a:r>
              <a:rPr lang="ru-RU" sz="5400" b="1" dirty="0" smtClean="0">
                <a:solidFill>
                  <a:srgbClr val="002060"/>
                </a:solidFill>
              </a:rPr>
              <a:t>ж</a:t>
            </a:r>
            <a:r>
              <a:rPr lang="ru-RU" sz="5400" b="1" dirty="0" smtClean="0"/>
              <a:t>   </a:t>
            </a:r>
            <a:r>
              <a:rPr lang="ru-RU" sz="5400" b="1" dirty="0" smtClean="0">
                <a:solidFill>
                  <a:srgbClr val="FF0000"/>
                </a:solidFill>
              </a:rPr>
              <a:t>у</a:t>
            </a:r>
            <a:r>
              <a:rPr lang="ru-RU" sz="5400" b="1" dirty="0" smtClean="0">
                <a:solidFill>
                  <a:srgbClr val="002060"/>
                </a:solidFill>
              </a:rPr>
              <a:t>п</a:t>
            </a:r>
            <a:r>
              <a:rPr lang="ru-RU" sz="5400" b="1" dirty="0" smtClean="0">
                <a:solidFill>
                  <a:srgbClr val="FF0000"/>
                </a:solidFill>
              </a:rPr>
              <a:t>а</a:t>
            </a:r>
            <a:r>
              <a:rPr lang="ru-RU" sz="5400" b="1" dirty="0" smtClean="0">
                <a:solidFill>
                  <a:srgbClr val="002060"/>
                </a:solidFill>
              </a:rPr>
              <a:t>л</a:t>
            </a:r>
            <a:r>
              <a:rPr lang="ru-RU" sz="5400" b="1" dirty="0" smtClean="0"/>
              <a:t>   </a:t>
            </a:r>
            <a:r>
              <a:rPr lang="ru-RU" sz="5400" b="1" dirty="0" smtClean="0">
                <a:solidFill>
                  <a:srgbClr val="002060"/>
                </a:solidFill>
              </a:rPr>
              <a:t>н</a:t>
            </a:r>
            <a:r>
              <a:rPr lang="ru-RU" sz="5400" b="1" dirty="0" smtClean="0">
                <a:solidFill>
                  <a:srgbClr val="FF0000"/>
                </a:solidFill>
              </a:rPr>
              <a:t>а</a:t>
            </a:r>
            <a:r>
              <a:rPr lang="ru-RU" sz="5400" b="1" dirty="0" smtClean="0"/>
              <a:t>   </a:t>
            </a:r>
            <a:r>
              <a:rPr lang="ru-RU" sz="5400" b="1" dirty="0" smtClean="0">
                <a:solidFill>
                  <a:srgbClr val="002060"/>
                </a:solidFill>
              </a:rPr>
              <a:t>п</a:t>
            </a:r>
            <a:r>
              <a:rPr lang="ru-RU" sz="5400" b="1" dirty="0" smtClean="0">
                <a:solidFill>
                  <a:srgbClr val="FF0000"/>
                </a:solidFill>
              </a:rPr>
              <a:t>о</a:t>
            </a:r>
            <a:r>
              <a:rPr lang="ru-RU" sz="5400" b="1" dirty="0" smtClean="0">
                <a:solidFill>
                  <a:srgbClr val="002060"/>
                </a:solidFill>
              </a:rPr>
              <a:t>л</a:t>
            </a:r>
            <a:r>
              <a:rPr lang="ru-RU" sz="5400" b="1" dirty="0" smtClean="0"/>
              <a:t>.</a:t>
            </a:r>
            <a:endParaRPr lang="ru-RU" sz="54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0" y="0"/>
            <a:ext cx="395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1.</a:t>
            </a:r>
            <a:endParaRPr lang="ru-RU" sz="20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3563888" y="0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2.</a:t>
            </a:r>
            <a:endParaRPr lang="ru-RU" sz="20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0" y="2420888"/>
            <a:ext cx="4675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3.</a:t>
            </a:r>
            <a:endParaRPr lang="ru-RU" sz="20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3563888" y="2492896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4.</a:t>
            </a:r>
            <a:endParaRPr lang="ru-RU" sz="2000" b="1" dirty="0"/>
          </a:p>
        </p:txBody>
      </p:sp>
      <p:sp>
        <p:nvSpPr>
          <p:cNvPr id="21" name="Номер слайда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E7CD5-CD23-4CA4-A22F-267902E6AB5B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683568" y="2924944"/>
            <a:ext cx="201622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644008" y="908720"/>
            <a:ext cx="309634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059832" y="2924944"/>
            <a:ext cx="172819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83568" y="908720"/>
            <a:ext cx="309634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83568" y="332656"/>
            <a:ext cx="28803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292080" y="2924944"/>
            <a:ext cx="57606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372200" y="2924944"/>
            <a:ext cx="21602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683568" y="2348880"/>
            <a:ext cx="28803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755576" y="4797152"/>
            <a:ext cx="28803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755576" y="5445224"/>
            <a:ext cx="21602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491880" y="5445224"/>
            <a:ext cx="21602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6444208" y="5445224"/>
            <a:ext cx="21602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Блок-схема: узел 21"/>
          <p:cNvSpPr/>
          <p:nvPr/>
        </p:nvSpPr>
        <p:spPr>
          <a:xfrm>
            <a:off x="8172400" y="980728"/>
            <a:ext cx="360040" cy="31318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лок-схема: узел 22"/>
          <p:cNvSpPr/>
          <p:nvPr/>
        </p:nvSpPr>
        <p:spPr>
          <a:xfrm>
            <a:off x="8783960" y="5589240"/>
            <a:ext cx="360040" cy="31318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Блок-схема: узел 23"/>
          <p:cNvSpPr/>
          <p:nvPr/>
        </p:nvSpPr>
        <p:spPr>
          <a:xfrm>
            <a:off x="8604448" y="3068960"/>
            <a:ext cx="360040" cy="31318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0" y="620688"/>
            <a:ext cx="5421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1.</a:t>
            </a:r>
            <a:endParaRPr lang="ru-RU" sz="36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0" y="2708920"/>
            <a:ext cx="5421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2.</a:t>
            </a:r>
            <a:endParaRPr lang="ru-RU" sz="36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179512" y="5157192"/>
            <a:ext cx="5421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3.</a:t>
            </a:r>
            <a:endParaRPr lang="ru-RU" sz="36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924944"/>
            <a:ext cx="201622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915816" y="2924944"/>
            <a:ext cx="201622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372200" y="2924944"/>
            <a:ext cx="201622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292080" y="2924944"/>
            <a:ext cx="57606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2348880"/>
            <a:ext cx="28803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>
            <a:off x="8604448" y="3068960"/>
            <a:ext cx="360040" cy="31318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давайте жить дружно!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6faa6_ae19ce1e_X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-1323528"/>
            <a:ext cx="7560840" cy="8832981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Мама\Pictures\MH9003433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-449699"/>
            <a:ext cx="8280920" cy="738788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339752" y="260648"/>
            <a:ext cx="48245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</a:t>
            </a:r>
            <a:r>
              <a:rPr lang="ru-RU" sz="6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онедельник</a:t>
            </a:r>
            <a:r>
              <a:rPr lang="ru-RU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  </a:t>
            </a:r>
            <a:endParaRPr lang="ru-RU" sz="3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5" name="Рисунок 4" descr="helpwante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5350" y="1206500"/>
            <a:ext cx="7353300" cy="4445000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84230323_kids0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654796"/>
            <a:ext cx="3816424" cy="6203204"/>
          </a:xfrm>
          <a:prstGeom prst="roundRect">
            <a:avLst/>
          </a:prstGeom>
          <a:effectLst>
            <a:softEdge rad="635000"/>
          </a:effectLst>
        </p:spPr>
      </p:pic>
      <p:sp>
        <p:nvSpPr>
          <p:cNvPr id="3" name="TextBox 2"/>
          <p:cNvSpPr txBox="1"/>
          <p:nvPr/>
        </p:nvSpPr>
        <p:spPr>
          <a:xfrm>
            <a:off x="539552" y="0"/>
            <a:ext cx="496855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вторник</a:t>
            </a:r>
            <a:endParaRPr lang="ru-RU" sz="4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_025.jpg"/>
          <p:cNvPicPr>
            <a:picLocks noChangeAspect="1"/>
          </p:cNvPicPr>
          <p:nvPr/>
        </p:nvPicPr>
        <p:blipFill>
          <a:blip r:embed="rId2" cstate="print"/>
          <a:srcRect l="2126" t="4054" r="1136" b="2693"/>
          <a:stretch>
            <a:fillRect/>
          </a:stretch>
        </p:blipFill>
        <p:spPr>
          <a:xfrm>
            <a:off x="976296" y="1412776"/>
            <a:ext cx="7692333" cy="3888432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3" name="TextBox 2"/>
          <p:cNvSpPr txBox="1"/>
          <p:nvPr/>
        </p:nvSpPr>
        <p:spPr>
          <a:xfrm>
            <a:off x="2051720" y="0"/>
            <a:ext cx="518457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среда</a:t>
            </a:r>
            <a:endParaRPr lang="ru-RU" sz="6600" b="1" dirty="0">
              <a:ln w="19050">
                <a:solidFill>
                  <a:sysClr val="windowText" lastClr="000000"/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ree-wallpaper-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51652" y="1124744"/>
            <a:ext cx="6900259" cy="5175194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3" name="TextBox 2"/>
          <p:cNvSpPr txBox="1"/>
          <p:nvPr/>
        </p:nvSpPr>
        <p:spPr>
          <a:xfrm>
            <a:off x="1403648" y="0"/>
            <a:ext cx="63367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четверг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6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11648" y="908720"/>
            <a:ext cx="6400711" cy="576064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6" name="TextBox 5"/>
          <p:cNvSpPr txBox="1"/>
          <p:nvPr/>
        </p:nvSpPr>
        <p:spPr>
          <a:xfrm>
            <a:off x="1331640" y="0"/>
            <a:ext cx="29386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пятница</a:t>
            </a: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929291-cartoon-sliced-birthday-cake--illustra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1046829"/>
            <a:ext cx="4968552" cy="5811171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3" name="TextBox 2"/>
          <p:cNvSpPr txBox="1"/>
          <p:nvPr/>
        </p:nvSpPr>
        <p:spPr>
          <a:xfrm>
            <a:off x="5580112" y="0"/>
            <a:ext cx="31683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суббота</a:t>
            </a:r>
            <a:endParaRPr lang="ru-RU" sz="6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57</Words>
  <Application>Microsoft Office PowerPoint</Application>
  <PresentationFormat>Экран (4:3)</PresentationFormat>
  <Paragraphs>46</Paragraphs>
  <Slides>25</Slides>
  <Notes>1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27</cp:revision>
  <dcterms:created xsi:type="dcterms:W3CDTF">2013-04-18T12:54:50Z</dcterms:created>
  <dcterms:modified xsi:type="dcterms:W3CDTF">2013-04-20T09:37:37Z</dcterms:modified>
</cp:coreProperties>
</file>