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74" autoAdjust="0"/>
  </p:normalViewPr>
  <p:slideViewPr>
    <p:cSldViewPr>
      <p:cViewPr varScale="1">
        <p:scale>
          <a:sx n="51" d="100"/>
          <a:sy n="51" d="100"/>
        </p:scale>
        <p:origin x="-797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3939-3F9F-41FF-99E6-1EC875A93CF5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AA372-9A28-4CF5-A874-AAACAAEB51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3939-3F9F-41FF-99E6-1EC875A93CF5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AA372-9A28-4CF5-A874-AAACAAEB51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3939-3F9F-41FF-99E6-1EC875A93CF5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AA372-9A28-4CF5-A874-AAACAAEB51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3939-3F9F-41FF-99E6-1EC875A93CF5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AA372-9A28-4CF5-A874-AAACAAEB51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3939-3F9F-41FF-99E6-1EC875A93CF5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AA372-9A28-4CF5-A874-AAACAAEB51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3939-3F9F-41FF-99E6-1EC875A93CF5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AA372-9A28-4CF5-A874-AAACAAEB51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3939-3F9F-41FF-99E6-1EC875A93CF5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AA372-9A28-4CF5-A874-AAACAAEB51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3939-3F9F-41FF-99E6-1EC875A93CF5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AA372-9A28-4CF5-A874-AAACAAEB51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3939-3F9F-41FF-99E6-1EC875A93CF5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AA372-9A28-4CF5-A874-AAACAAEB51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3939-3F9F-41FF-99E6-1EC875A93CF5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AA372-9A28-4CF5-A874-AAACAAEB51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3939-3F9F-41FF-99E6-1EC875A93CF5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AA372-9A28-4CF5-A874-AAACAAEB51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43939-3F9F-41FF-99E6-1EC875A93CF5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AA372-9A28-4CF5-A874-AAACAAEB51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0"/>
            <a:ext cx="8352928" cy="1268760"/>
          </a:xfrm>
        </p:spPr>
        <p:txBody>
          <a:bodyPr>
            <a:normAutofit/>
          </a:bodyPr>
          <a:lstStyle/>
          <a:p>
            <a:endParaRPr lang="ru-RU" sz="48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3861048"/>
            <a:ext cx="6400800" cy="1752600"/>
          </a:xfrm>
        </p:spPr>
        <p:txBody>
          <a:bodyPr>
            <a:normAutofit/>
          </a:bodyPr>
          <a:lstStyle/>
          <a:p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04" y="620688"/>
            <a:ext cx="90361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«О пожарной безопасности»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3781" y="5229200"/>
            <a:ext cx="8996437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Подготовила : Конева Алла Викторовна</a:t>
            </a:r>
          </a:p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МБДОУ № 183  2 младшая группа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- Ребята, в каждом доме есть огонь. Где его можно взять?(</a:t>
            </a:r>
            <a:r>
              <a:rPr lang="ru-RU" sz="2000" i="1" dirty="0" smtClean="0"/>
              <a:t>спички , зажигалки и т.д.)</a:t>
            </a:r>
            <a:endParaRPr lang="ru-RU" sz="2000" i="1" dirty="0"/>
          </a:p>
        </p:txBody>
      </p:sp>
      <p:pic>
        <p:nvPicPr>
          <p:cNvPr id="4" name="Содержимое 3" descr="зажигал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36096" y="1556792"/>
            <a:ext cx="3024336" cy="4629086"/>
          </a:xfrm>
        </p:spPr>
      </p:pic>
      <p:pic>
        <p:nvPicPr>
          <p:cNvPr id="5" name="Рисунок 4" descr="спичк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2420888"/>
            <a:ext cx="4032448" cy="302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- Огонь бывает большой и маленький, полезный и опасный.</a:t>
            </a:r>
            <a:endParaRPr lang="ru-RU" sz="2000" dirty="0"/>
          </a:p>
        </p:txBody>
      </p:sp>
      <p:pic>
        <p:nvPicPr>
          <p:cNvPr id="4" name="Содержимое 3" descr="огонь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980728"/>
            <a:ext cx="3744416" cy="2754306"/>
          </a:xfrm>
        </p:spPr>
      </p:pic>
      <p:pic>
        <p:nvPicPr>
          <p:cNvPr id="5" name="Рисунок 4" descr="огонь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980728"/>
            <a:ext cx="3720413" cy="2790310"/>
          </a:xfrm>
          <a:prstGeom prst="rect">
            <a:avLst/>
          </a:prstGeom>
        </p:spPr>
      </p:pic>
      <p:pic>
        <p:nvPicPr>
          <p:cNvPr id="6" name="Рисунок 5" descr="камин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3823566"/>
            <a:ext cx="3816424" cy="2817274"/>
          </a:xfrm>
          <a:prstGeom prst="rect">
            <a:avLst/>
          </a:prstGeom>
        </p:spPr>
      </p:pic>
      <p:pic>
        <p:nvPicPr>
          <p:cNvPr id="7" name="Рисунок 6" descr="огонь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4048" y="3861048"/>
            <a:ext cx="3528392" cy="27432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- Для чего люди разводят костер? </a:t>
            </a:r>
            <a:r>
              <a:rPr lang="ru-RU" sz="2000" i="1" dirty="0" smtClean="0"/>
              <a:t>( Чтобы греться, готовить пищу, жечь мусор, жарить шашлыки и т.д.)</a:t>
            </a:r>
            <a:endParaRPr lang="ru-RU" sz="2000" dirty="0"/>
          </a:p>
        </p:txBody>
      </p:sp>
      <p:pic>
        <p:nvPicPr>
          <p:cNvPr id="4" name="Содержимое 3" descr="гретьс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980728"/>
            <a:ext cx="4032448" cy="2602762"/>
          </a:xfrm>
        </p:spPr>
      </p:pic>
      <p:pic>
        <p:nvPicPr>
          <p:cNvPr id="5" name="Рисунок 4" descr="готовит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980729"/>
            <a:ext cx="4057633" cy="2592288"/>
          </a:xfrm>
          <a:prstGeom prst="rect">
            <a:avLst/>
          </a:prstGeom>
        </p:spPr>
      </p:pic>
      <p:pic>
        <p:nvPicPr>
          <p:cNvPr id="6" name="Рисунок 5" descr="мусор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3" y="3630216"/>
            <a:ext cx="4032448" cy="3024336"/>
          </a:xfrm>
          <a:prstGeom prst="rect">
            <a:avLst/>
          </a:prstGeom>
        </p:spPr>
      </p:pic>
      <p:pic>
        <p:nvPicPr>
          <p:cNvPr id="7" name="Рисунок 6" descr="шашлык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4008" y="3645024"/>
            <a:ext cx="4044280" cy="30332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- Ребята, вы знаете, что нужно класть в костер, чтобы он горел?</a:t>
            </a:r>
            <a:r>
              <a:rPr lang="ru-RU" sz="2000" i="1" dirty="0" smtClean="0"/>
              <a:t>(Палки, ветки, дрова, сухую траву, бумагу и т.д.)</a:t>
            </a:r>
            <a:endParaRPr lang="ru-RU" sz="2000" dirty="0"/>
          </a:p>
        </p:txBody>
      </p:sp>
      <p:pic>
        <p:nvPicPr>
          <p:cNvPr id="4" name="Содержимое 3" descr="бревна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196752"/>
            <a:ext cx="3528392" cy="2394836"/>
          </a:xfrm>
        </p:spPr>
      </p:pic>
      <p:pic>
        <p:nvPicPr>
          <p:cNvPr id="5" name="Рисунок 4" descr="ветки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196752"/>
            <a:ext cx="3612232" cy="2385138"/>
          </a:xfrm>
          <a:prstGeom prst="rect">
            <a:avLst/>
          </a:prstGeom>
        </p:spPr>
      </p:pic>
      <p:pic>
        <p:nvPicPr>
          <p:cNvPr id="6" name="Рисунок 5" descr="бревн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3789040"/>
            <a:ext cx="3545194" cy="2520280"/>
          </a:xfrm>
          <a:prstGeom prst="rect">
            <a:avLst/>
          </a:prstGeom>
        </p:spPr>
      </p:pic>
      <p:pic>
        <p:nvPicPr>
          <p:cNvPr id="7" name="Рисунок 6" descr="трава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8024" y="3753036"/>
            <a:ext cx="3600400" cy="2646294"/>
          </a:xfrm>
          <a:prstGeom prst="rect">
            <a:avLst/>
          </a:prstGeom>
        </p:spPr>
      </p:pic>
      <p:pic>
        <p:nvPicPr>
          <p:cNvPr id="8" name="Рисунок 7" descr="бумаг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27784" y="2348880"/>
            <a:ext cx="3663177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- В наших квартирах много вещей, которые очень хорошо горят, поэтому все, и взрослые и дети, должны быть очень осторожными с огнем.</a:t>
            </a:r>
            <a:br>
              <a:rPr lang="ru-RU" sz="2000" dirty="0" smtClean="0"/>
            </a:br>
            <a:r>
              <a:rPr lang="ru-RU" sz="2000" dirty="0" smtClean="0"/>
              <a:t>Пожары очень опасны. В большом огне могут сгореть дома, мебель, одежда, игрушки и даже люди.</a:t>
            </a:r>
            <a:endParaRPr lang="ru-RU" sz="2000" dirty="0"/>
          </a:p>
        </p:txBody>
      </p:sp>
      <p:pic>
        <p:nvPicPr>
          <p:cNvPr id="4" name="Содержимое 3" descr="дом гори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124744"/>
            <a:ext cx="3312368" cy="2042627"/>
          </a:xfrm>
        </p:spPr>
      </p:pic>
      <p:pic>
        <p:nvPicPr>
          <p:cNvPr id="9" name="Рисунок 8" descr="мебель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1124744"/>
            <a:ext cx="4968552" cy="2419167"/>
          </a:xfrm>
          <a:prstGeom prst="rect">
            <a:avLst/>
          </a:prstGeom>
        </p:spPr>
      </p:pic>
      <p:pic>
        <p:nvPicPr>
          <p:cNvPr id="10" name="Рисунок 9" descr="одежд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3212976"/>
            <a:ext cx="3312368" cy="3384435"/>
          </a:xfrm>
          <a:prstGeom prst="rect">
            <a:avLst/>
          </a:prstGeom>
        </p:spPr>
      </p:pic>
      <p:pic>
        <p:nvPicPr>
          <p:cNvPr id="11" name="Рисунок 10" descr="игрушки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07904" y="3501008"/>
            <a:ext cx="4968552" cy="3153544"/>
          </a:xfrm>
          <a:prstGeom prst="rect">
            <a:avLst/>
          </a:prstGeom>
        </p:spPr>
      </p:pic>
      <p:pic>
        <p:nvPicPr>
          <p:cNvPr id="12" name="Рисунок 11" descr="люди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051720" y="2060848"/>
            <a:ext cx="4594200" cy="3445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Сейчас мы с вами </a:t>
            </a:r>
            <a:r>
              <a:rPr lang="ru-RU" sz="2000" dirty="0" smtClean="0"/>
              <a:t>послушаем </a:t>
            </a:r>
            <a:r>
              <a:rPr lang="ru-RU" sz="2000" dirty="0" smtClean="0"/>
              <a:t>сказку , которая называется «Кошкин дом»</a:t>
            </a:r>
            <a:endParaRPr lang="ru-RU" sz="2000" dirty="0"/>
          </a:p>
        </p:txBody>
      </p:sp>
      <p:pic>
        <p:nvPicPr>
          <p:cNvPr id="6" name="Содержимое 5" descr="кошкин до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622821"/>
            <a:ext cx="6120680" cy="61206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- Ребята, а чтобы у вас не случилась никогда такая беда, давайте вспомним правила пожарной безопасности. Чего нельзя делать детям?</a:t>
            </a:r>
            <a:r>
              <a:rPr lang="ru-RU" sz="2000" i="1" dirty="0" smtClean="0"/>
              <a:t> (нельзя брать в руки спички, зажигалки, зажигать газовую плиту, включать утюг и др. электроприборы, влезать предметами в розетку)</a:t>
            </a:r>
            <a:endParaRPr lang="ru-RU" sz="2000" dirty="0"/>
          </a:p>
        </p:txBody>
      </p:sp>
      <p:pic>
        <p:nvPicPr>
          <p:cNvPr id="4" name="Содержимое 3" descr="спичк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340768"/>
            <a:ext cx="3528392" cy="2646294"/>
          </a:xfrm>
        </p:spPr>
      </p:pic>
      <p:pic>
        <p:nvPicPr>
          <p:cNvPr id="6" name="Рисунок 5" descr="газ плит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4116" y="4118802"/>
            <a:ext cx="3857844" cy="2550558"/>
          </a:xfrm>
          <a:prstGeom prst="rect">
            <a:avLst/>
          </a:prstGeom>
        </p:spPr>
      </p:pic>
      <p:pic>
        <p:nvPicPr>
          <p:cNvPr id="7" name="Рисунок 6" descr="утюг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88224" y="1340768"/>
            <a:ext cx="2376264" cy="2793716"/>
          </a:xfrm>
          <a:prstGeom prst="rect">
            <a:avLst/>
          </a:prstGeom>
        </p:spPr>
      </p:pic>
      <p:pic>
        <p:nvPicPr>
          <p:cNvPr id="8" name="Рисунок 7" descr="розетк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4008" y="3933056"/>
            <a:ext cx="3672408" cy="2692976"/>
          </a:xfrm>
          <a:prstGeom prst="rect">
            <a:avLst/>
          </a:prstGeom>
        </p:spPr>
      </p:pic>
      <p:pic>
        <p:nvPicPr>
          <p:cNvPr id="9" name="Рисунок 8" descr="зажиг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067944" y="1340768"/>
            <a:ext cx="2304256" cy="2619601"/>
          </a:xfrm>
          <a:prstGeom prst="rect">
            <a:avLst/>
          </a:prstGeom>
        </p:spPr>
      </p:pic>
      <p:cxnSp>
        <p:nvCxnSpPr>
          <p:cNvPr id="13" name="Прямая соединительная линия 12"/>
          <p:cNvCxnSpPr/>
          <p:nvPr/>
        </p:nvCxnSpPr>
        <p:spPr>
          <a:xfrm>
            <a:off x="179512" y="1196752"/>
            <a:ext cx="8712968" cy="54006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0" y="1196752"/>
            <a:ext cx="8676456" cy="54006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- И самое главное, как нужно вызывать пожарную машину?</a:t>
            </a:r>
            <a:endParaRPr lang="ru-RU" sz="2000" dirty="0"/>
          </a:p>
        </p:txBody>
      </p:sp>
      <p:pic>
        <p:nvPicPr>
          <p:cNvPr id="4" name="Содержимое 3" descr="пожарна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980728"/>
            <a:ext cx="8729958" cy="5613424"/>
          </a:xfrm>
        </p:spPr>
      </p:pic>
      <p:pic>
        <p:nvPicPr>
          <p:cNvPr id="5" name="Рисунок 4" descr="01.jpg"/>
          <p:cNvPicPr>
            <a:picLocks noChangeAspect="1"/>
          </p:cNvPicPr>
          <p:nvPr/>
        </p:nvPicPr>
        <p:blipFill>
          <a:blip r:embed="rId3" cstate="print"/>
          <a:srcRect l="13225" t="5676" r="15693" b="8363"/>
          <a:stretch>
            <a:fillRect/>
          </a:stretch>
        </p:blipFill>
        <p:spPr>
          <a:xfrm>
            <a:off x="5724128" y="3645024"/>
            <a:ext cx="3096344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198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- Ребята, в каждом доме есть огонь. Где его можно взять?(спички , зажигалки и т.д.)</vt:lpstr>
      <vt:lpstr>- Огонь бывает большой и маленький, полезный и опасный.</vt:lpstr>
      <vt:lpstr>- Для чего люди разводят костер? ( Чтобы греться, готовить пищу, жечь мусор, жарить шашлыки и т.д.)</vt:lpstr>
      <vt:lpstr>- Ребята, вы знаете, что нужно класть в костер, чтобы он горел?(Палки, ветки, дрова, сухую траву, бумагу и т.д.)</vt:lpstr>
      <vt:lpstr>- В наших квартирах много вещей, которые очень хорошо горят, поэтому все, и взрослые и дети, должны быть очень осторожными с огнем. Пожары очень опасны. В большом огне могут сгореть дома, мебель, одежда, игрушки и даже люди.</vt:lpstr>
      <vt:lpstr>Сейчас мы с вами послушаем сказку , которая называется «Кошкин дом»</vt:lpstr>
      <vt:lpstr>- Ребята, а чтобы у вас не случилась никогда такая беда, давайте вспомним правила пожарной безопасности. Чего нельзя делать детям? (нельзя брать в руки спички, зажигалки, зажигать газовую плиту, включать утюг и др. электроприборы, влезать предметами в розетку)</vt:lpstr>
      <vt:lpstr>- И самое главное, как нужно вызывать пожарную машину?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алла</dc:creator>
  <cp:lastModifiedBy>алла</cp:lastModifiedBy>
  <cp:revision>20</cp:revision>
  <dcterms:created xsi:type="dcterms:W3CDTF">2013-04-14T11:36:49Z</dcterms:created>
  <dcterms:modified xsi:type="dcterms:W3CDTF">2013-04-24T03:47:18Z</dcterms:modified>
</cp:coreProperties>
</file>