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88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24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8F2BBE-458C-49AB-AFAD-2B9D7E6BBB39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A086D4-7FFC-4AEE-95E6-CD9631EBC0E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выпускной 4В\DSC019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57051" y="2428868"/>
            <a:ext cx="4386950" cy="4429132"/>
          </a:xfrm>
          <a:prstGeom prst="rect">
            <a:avLst/>
          </a:prstGeom>
          <a:noFill/>
        </p:spPr>
      </p:pic>
      <p:sp>
        <p:nvSpPr>
          <p:cNvPr id="5" name="Заголовок 4"/>
          <p:cNvSpPr txBox="1">
            <a:spLocks noGrp="1"/>
          </p:cNvSpPr>
          <p:nvPr>
            <p:ph type="ctrTitle"/>
          </p:nvPr>
        </p:nvSpPr>
        <p:spPr>
          <a:xfrm>
            <a:off x="214282" y="4286256"/>
            <a:ext cx="3252782" cy="21288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Творческую работу выполнил</a:t>
            </a:r>
          </a:p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ученик 3Б класса  лицея№8</a:t>
            </a:r>
          </a:p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города Ставрополя</a:t>
            </a:r>
          </a:p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Попов Андрей</a:t>
            </a:r>
            <a:endParaRPr lang="ru-RU" b="1" dirty="0">
              <a:ln w="1905"/>
              <a:solidFill>
                <a:srgbClr val="A8088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Новая папка (2)\P10205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67917"/>
            <a:ext cx="9501222" cy="71259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еделя\DSC032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86380" y="714356"/>
            <a:ext cx="3857620" cy="6143644"/>
          </a:xfrm>
          <a:prstGeom prst="rect">
            <a:avLst/>
          </a:prstGeom>
          <a:noFill/>
        </p:spPr>
      </p:pic>
      <p:sp>
        <p:nvSpPr>
          <p:cNvPr id="5" name="Заголовок 4"/>
          <p:cNvSpPr txBox="1">
            <a:spLocks noGrp="1"/>
          </p:cNvSpPr>
          <p:nvPr>
            <p:ph type="subTitle" idx="1"/>
          </p:nvPr>
        </p:nvSpPr>
        <p:spPr>
          <a:xfrm>
            <a:off x="285720" y="4214818"/>
            <a:ext cx="4143404" cy="23574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Творческую работу выполнил</a:t>
            </a:r>
          </a:p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ученик 3Б класса  лицея№8</a:t>
            </a:r>
          </a:p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города Ставрополя</a:t>
            </a:r>
          </a:p>
          <a:p>
            <a:pPr algn="l"/>
            <a:r>
              <a:rPr lang="ru-RU" b="1" dirty="0" smtClean="0">
                <a:ln w="1905"/>
                <a:solidFill>
                  <a:srgbClr val="A8088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Москвитин Михаил</a:t>
            </a:r>
            <a:endParaRPr lang="ru-RU" b="1" dirty="0">
              <a:ln w="1905"/>
              <a:solidFill>
                <a:srgbClr val="A8088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Новая папка (2)\P10205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0"/>
            <a:ext cx="82153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26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Творческую работу выполнил ученик 3Б класса  лицея№8 города Ставрополя Попов Андрей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Творческую работу выполнил ученик 3Б класса  лицея№8 города Ставрополя Васильченко Амина</dc:title>
  <dc:creator>User</dc:creator>
  <cp:lastModifiedBy>User</cp:lastModifiedBy>
  <cp:revision>4</cp:revision>
  <dcterms:created xsi:type="dcterms:W3CDTF">2013-04-24T11:51:32Z</dcterms:created>
  <dcterms:modified xsi:type="dcterms:W3CDTF">2013-04-24T12:20:14Z</dcterms:modified>
</cp:coreProperties>
</file>