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It’s a parrot.</a:t>
            </a:r>
          </a:p>
          <a:p>
            <a:r>
              <a:rPr lang="en-US" dirty="0" smtClean="0"/>
              <a:t>It’s _____ and _____ .</a:t>
            </a:r>
          </a:p>
          <a:p>
            <a:r>
              <a:rPr lang="en-US" dirty="0" smtClean="0"/>
              <a:t>It’s got a ____  _____ .</a:t>
            </a:r>
          </a:p>
          <a:p>
            <a:r>
              <a:rPr lang="en-US" dirty="0" smtClean="0"/>
              <a:t>It’s got small ______ .</a:t>
            </a:r>
          </a:p>
          <a:p>
            <a:r>
              <a:rPr lang="en-US" dirty="0" smtClean="0"/>
              <a:t>It’s got a ______  tail 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881"/>
            <a:ext cx="4038600" cy="2775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It’s a cat.</a:t>
            </a:r>
          </a:p>
          <a:p>
            <a:r>
              <a:rPr lang="en-US" dirty="0" smtClean="0"/>
              <a:t>It’s __________ .</a:t>
            </a:r>
          </a:p>
          <a:p>
            <a:r>
              <a:rPr lang="en-US" dirty="0" smtClean="0"/>
              <a:t>It’s got ___  ___ eyes.</a:t>
            </a:r>
          </a:p>
          <a:p>
            <a:r>
              <a:rPr lang="en-US" dirty="0" smtClean="0"/>
              <a:t>It’s got a small _____ .</a:t>
            </a:r>
          </a:p>
          <a:p>
            <a:r>
              <a:rPr lang="en-US" dirty="0" smtClean="0"/>
              <a:t>It’s got a ______  tail 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48880"/>
            <a:ext cx="3395872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It’s a fish.</a:t>
            </a:r>
          </a:p>
          <a:p>
            <a:r>
              <a:rPr lang="en-US" dirty="0" smtClean="0"/>
              <a:t>It’s _____ and _____ .</a:t>
            </a:r>
          </a:p>
          <a:p>
            <a:r>
              <a:rPr lang="en-US" dirty="0" smtClean="0"/>
              <a:t>It’s got a ____  _____ .</a:t>
            </a:r>
          </a:p>
          <a:p>
            <a:r>
              <a:rPr lang="en-US" dirty="0" smtClean="0"/>
              <a:t>It’s got small ______ .</a:t>
            </a:r>
          </a:p>
          <a:p>
            <a:r>
              <a:rPr lang="en-US" dirty="0" smtClean="0"/>
              <a:t>It’s not got any _____ 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4865"/>
            <a:ext cx="4038600" cy="2829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It’s a </a:t>
            </a:r>
            <a:r>
              <a:rPr lang="en-US" dirty="0" smtClean="0"/>
              <a:t>lizard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It’s __________ .</a:t>
            </a:r>
          </a:p>
          <a:p>
            <a:r>
              <a:rPr lang="en-US" dirty="0" smtClean="0"/>
              <a:t>It’s got ___  ___ eyes.</a:t>
            </a:r>
          </a:p>
          <a:p>
            <a:r>
              <a:rPr lang="en-US" dirty="0" smtClean="0"/>
              <a:t>It’s got a ____  ____ .</a:t>
            </a:r>
          </a:p>
          <a:p>
            <a:r>
              <a:rPr lang="en-US" dirty="0" smtClean="0"/>
              <a:t>It’s got _____ legs.</a:t>
            </a:r>
          </a:p>
          <a:p>
            <a:r>
              <a:rPr lang="en-US" dirty="0" smtClean="0"/>
              <a:t>It’s got a ______  tail 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813" y="2420888"/>
            <a:ext cx="3583147" cy="2453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It’s a </a:t>
            </a:r>
            <a:r>
              <a:rPr lang="en-US" dirty="0" smtClean="0"/>
              <a:t>duckling.</a:t>
            </a:r>
            <a:endParaRPr lang="en-US" dirty="0" smtClean="0"/>
          </a:p>
          <a:p>
            <a:r>
              <a:rPr lang="en-US" dirty="0" smtClean="0"/>
              <a:t>It’s __________ .</a:t>
            </a:r>
          </a:p>
          <a:p>
            <a:r>
              <a:rPr lang="en-US" dirty="0" smtClean="0"/>
              <a:t>It’s got ___  ___ eyes.</a:t>
            </a:r>
          </a:p>
          <a:p>
            <a:r>
              <a:rPr lang="en-US" dirty="0" smtClean="0"/>
              <a:t>It’s got a ____  ____ .</a:t>
            </a:r>
          </a:p>
          <a:p>
            <a:r>
              <a:rPr lang="en-US" dirty="0" smtClean="0"/>
              <a:t>It’s got _____ legs. </a:t>
            </a:r>
          </a:p>
          <a:p>
            <a:r>
              <a:rPr lang="en-US" dirty="0" smtClean="0"/>
              <a:t>It’s not got any _____ .</a:t>
            </a:r>
          </a:p>
          <a:p>
            <a:r>
              <a:rPr lang="en-US" dirty="0" smtClean="0"/>
              <a:t>It’s got a ______  tail 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3600400" cy="2520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It’s </a:t>
            </a:r>
            <a:r>
              <a:rPr lang="en-US" dirty="0" smtClean="0"/>
              <a:t>a </a:t>
            </a:r>
            <a:r>
              <a:rPr lang="en-US" dirty="0" smtClean="0"/>
              <a:t>lion.</a:t>
            </a:r>
            <a:endParaRPr lang="en-US" dirty="0" smtClean="0"/>
          </a:p>
          <a:p>
            <a:r>
              <a:rPr lang="en-US" dirty="0" smtClean="0"/>
              <a:t>It’s __________ .</a:t>
            </a:r>
          </a:p>
          <a:p>
            <a:r>
              <a:rPr lang="en-US" dirty="0" smtClean="0"/>
              <a:t>It’s got ___  ___ </a:t>
            </a:r>
            <a:r>
              <a:rPr lang="en-US" dirty="0" smtClean="0"/>
              <a:t>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It’s got a ____  ____ 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It’s got a ____  ____ .</a:t>
            </a:r>
          </a:p>
          <a:p>
            <a:r>
              <a:rPr lang="en-US" dirty="0" smtClean="0"/>
              <a:t>It’s </a:t>
            </a:r>
            <a:r>
              <a:rPr lang="en-US" dirty="0" smtClean="0"/>
              <a:t>got </a:t>
            </a:r>
            <a:r>
              <a:rPr lang="en-US" dirty="0" smtClean="0"/>
              <a:t>four ____ </a:t>
            </a:r>
            <a:r>
              <a:rPr lang="en-US" dirty="0" smtClean="0"/>
              <a:t>legs.</a:t>
            </a:r>
          </a:p>
          <a:p>
            <a:r>
              <a:rPr lang="en-US" dirty="0" smtClean="0"/>
              <a:t>It’s got a ______  tail 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1"/>
            <a:ext cx="3816424" cy="2775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180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</cp:revision>
  <dcterms:modified xsi:type="dcterms:W3CDTF">2012-12-26T09:09:35Z</dcterms:modified>
</cp:coreProperties>
</file>