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F4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êu đề bản chiế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êu đề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17" name="Tiêu đề phụ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vi-VN" smtClean="0"/>
              <a:t>Bấm &amp; sửa kiểu phụ đề</a:t>
            </a:r>
            <a:endParaRPr kumimoji="0" lang="en-US"/>
          </a:p>
        </p:txBody>
      </p:sp>
      <p:sp>
        <p:nvSpPr>
          <p:cNvPr id="30" name="Nơi giữ chỗ cho Ngày tháng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19" name="Nơi giữ chỗ cho Chân trang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Nơi giữ chỗ cho Số hiệu Bản chiế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êu đề và Văn bản dọ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Văn bản Dọc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êu đề dọc và Văn bả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Dọc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Văn bản Dọc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êu đề và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Nội dung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Đầu trang của Phầ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</p:txBody>
      </p:sp>
      <p:sp>
        <p:nvSpPr>
          <p:cNvPr id="4" name="Nơi giữ chỗ cho Ngày tháng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Nơi giữ chỗ cho Chân trang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Nơi giữ chỗ cho Số hiệu Bản chiế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Hai Nội d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Nội dung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4" name="Nơi giữ chỗ cho Nội dung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hép so sán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</p:txBody>
      </p:sp>
      <p:sp>
        <p:nvSpPr>
          <p:cNvPr id="4" name="Nơi giữ chỗ cho Văn bản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</p:txBody>
      </p:sp>
      <p:sp>
        <p:nvSpPr>
          <p:cNvPr id="5" name="Nơi giữ chỗ cho Nội dung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6" name="Nơi giữ chỗ cho Nội dung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7" name="Nơi giữ chỗ cho Ngày tháng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8" name="Nơi giữ chỗ cho Chân trang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Nơi giữ chỗ cho Số hiệu Bản chiế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hỉ Tiêu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Ngày tháng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Nơi giữ chỗ cho Chân trang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Nơi giữ chỗ cho Số hiệu Bản chiế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ố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ơi giữ chỗ cho Ngày tháng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Nơi giữ chỗ cho Chân trang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Nơi giữ chỗ cho Số hiệu Bản chiế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ội dung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" name="Nơi giữ chỗ cho Văn bản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</p:txBody>
      </p:sp>
      <p:sp>
        <p:nvSpPr>
          <p:cNvPr id="4" name="Nơi giữ chỗ cho Nội dung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vi-VN" smtClean="0"/>
              <a:t>Bấm &amp; sửa kiểu tiêu đề</a:t>
            </a:r>
          </a:p>
          <a:p>
            <a:pPr lvl="1" eaLnBrk="1" latinLnBrk="0" hangingPunct="1"/>
            <a:r>
              <a:rPr lang="vi-VN" smtClean="0"/>
              <a:t>Mức hai</a:t>
            </a:r>
          </a:p>
          <a:p>
            <a:pPr lvl="2" eaLnBrk="1" latinLnBrk="0" hangingPunct="1"/>
            <a:r>
              <a:rPr lang="vi-VN" smtClean="0"/>
              <a:t>Mức ba</a:t>
            </a:r>
          </a:p>
          <a:p>
            <a:pPr lvl="3" eaLnBrk="1" latinLnBrk="0" hangingPunct="1"/>
            <a:r>
              <a:rPr lang="vi-VN" smtClean="0"/>
              <a:t>Mức bốn</a:t>
            </a:r>
          </a:p>
          <a:p>
            <a:pPr lvl="4" eaLnBrk="1" latinLnBrk="0" hangingPunct="1"/>
            <a:r>
              <a:rPr lang="vi-VN" smtClean="0"/>
              <a:t>Mức năm</a:t>
            </a:r>
            <a:endParaRPr kumimoji="0" lang="en-US"/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Ảnh với Phụ đ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Hình chữ nhật Cắt và làm Tròn một Góc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am giác vuông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4" name="Nơi giữ chỗ cho Văn bản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</p:txBody>
      </p:sp>
      <p:sp>
        <p:nvSpPr>
          <p:cNvPr id="5" name="Nơi giữ chỗ cho Ngày tháng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Nơi giữ chỗ cho Chân trang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Nơi giữ chỗ cho Số hiệu Bản chiế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Nơi giữ chỗ cho Hình ảnh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vi-VN" smtClean="0"/>
              <a:t>Bấm biểu tượng để thêm hình ảnh</a:t>
            </a:r>
            <a:endParaRPr kumimoji="0" lang="en-US" dirty="0"/>
          </a:p>
        </p:txBody>
      </p:sp>
      <p:sp>
        <p:nvSpPr>
          <p:cNvPr id="10" name="Hình tự do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Hình tự do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ình tự do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Hình tự do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Nơi giữ chỗ cho Tiêu đề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vi-VN" smtClean="0"/>
              <a:t>Bấm &amp; sửa kiểu tiêu đề</a:t>
            </a:r>
            <a:endParaRPr kumimoji="0" lang="en-US"/>
          </a:p>
        </p:txBody>
      </p:sp>
      <p:sp>
        <p:nvSpPr>
          <p:cNvPr id="30" name="Nơi giữ chỗ cho Văn bản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vi-VN" smtClean="0"/>
              <a:t>Bấm &amp; sửa kiểu tiêu đề</a:t>
            </a:r>
          </a:p>
          <a:p>
            <a:pPr lvl="1" eaLnBrk="1" latinLnBrk="0" hangingPunct="1"/>
            <a:r>
              <a:rPr kumimoji="0" lang="vi-VN" smtClean="0"/>
              <a:t>Mức hai</a:t>
            </a:r>
          </a:p>
          <a:p>
            <a:pPr lvl="2" eaLnBrk="1" latinLnBrk="0" hangingPunct="1"/>
            <a:r>
              <a:rPr kumimoji="0" lang="vi-VN" smtClean="0"/>
              <a:t>Mức ba</a:t>
            </a:r>
          </a:p>
          <a:p>
            <a:pPr lvl="3" eaLnBrk="1" latinLnBrk="0" hangingPunct="1"/>
            <a:r>
              <a:rPr kumimoji="0" lang="vi-VN" smtClean="0"/>
              <a:t>Mức bốn</a:t>
            </a:r>
          </a:p>
          <a:p>
            <a:pPr lvl="4" eaLnBrk="1" latinLnBrk="0" hangingPunct="1"/>
            <a:r>
              <a:rPr kumimoji="0" lang="vi-VN" smtClean="0"/>
              <a:t>Mức năm</a:t>
            </a:r>
            <a:endParaRPr kumimoji="0" lang="en-US"/>
          </a:p>
        </p:txBody>
      </p:sp>
      <p:sp>
        <p:nvSpPr>
          <p:cNvPr id="10" name="Nơi giữ chỗ cho Ngày tháng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22" name="Nơi giữ chỗ cho Chân trang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Nơi giữ chỗ cho Số hiệu Bản chiế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Nhóm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Hình tự do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Hình tự do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 реки </a:t>
            </a:r>
            <a:r>
              <a:rPr lang="ru-RU" sz="7200" dirty="0" smtClean="0"/>
              <a:t>п</a:t>
            </a:r>
            <a:r>
              <a:rPr lang="ru-RU" dirty="0" smtClean="0"/>
              <a:t>ехорки</a:t>
            </a:r>
            <a:endParaRPr lang="en-US" dirty="0"/>
          </a:p>
        </p:txBody>
      </p:sp>
      <p:sp>
        <p:nvSpPr>
          <p:cNvPr id="3" name="Tiêu đề phụ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21FF46"/>
                </a:solidFill>
              </a:rPr>
              <a:t>Проект Александры, </a:t>
            </a:r>
            <a:r>
              <a:rPr lang="ru-RU" sz="2800" dirty="0" smtClean="0">
                <a:solidFill>
                  <a:srgbClr val="21FF46"/>
                </a:solidFill>
              </a:rPr>
              <a:t>В</a:t>
            </a:r>
            <a:r>
              <a:rPr lang="ru-RU" sz="2800" dirty="0" smtClean="0">
                <a:solidFill>
                  <a:srgbClr val="21FF46"/>
                </a:solidFill>
              </a:rPr>
              <a:t>и</a:t>
            </a:r>
            <a:r>
              <a:rPr lang="ru-RU" sz="2800" dirty="0" smtClean="0">
                <a:solidFill>
                  <a:srgbClr val="21FF46"/>
                </a:solidFill>
              </a:rPr>
              <a:t>ктории </a:t>
            </a:r>
            <a:r>
              <a:rPr lang="ru-RU" sz="2800" dirty="0" smtClean="0">
                <a:solidFill>
                  <a:srgbClr val="21FF46"/>
                </a:solidFill>
              </a:rPr>
              <a:t>и Елизаветы</a:t>
            </a:r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Река </a:t>
            </a:r>
            <a:r>
              <a:rPr lang="ru-RU" sz="4000" dirty="0" smtClean="0"/>
              <a:t>п</a:t>
            </a:r>
            <a:r>
              <a:rPr lang="ru-RU" sz="3200" dirty="0" smtClean="0"/>
              <a:t>ехорка-не самая большая Подмосковье. </a:t>
            </a:r>
            <a:r>
              <a:rPr lang="ru-RU" sz="3200" smtClean="0"/>
              <a:t>Но </a:t>
            </a:r>
            <a:r>
              <a:rPr lang="ru-RU" sz="3200" smtClean="0"/>
              <a:t>именно </a:t>
            </a:r>
            <a:r>
              <a:rPr lang="ru-RU" sz="3200" dirty="0" smtClean="0"/>
              <a:t>на её берегах сложилась одна из древнейших во всём столичном регионе раннеславянская культура.</a:t>
            </a:r>
            <a:endParaRPr lang="en-US" sz="3200" dirty="0"/>
          </a:p>
        </p:txBody>
      </p:sp>
      <p:pic>
        <p:nvPicPr>
          <p:cNvPr id="4" name="Nơi giữ chỗ cho Nội dung 3" descr="PICT22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35163"/>
            <a:ext cx="6736291" cy="49228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 Бассейн реки Пехорки был  освоен славянскими народами издавна . Первое поселения вятичей особенно кривичей появились здесь ещё в первом тысячелетии, во время освоения ими московского края.</a:t>
            </a:r>
            <a:endParaRPr lang="en-US" sz="2800" dirty="0"/>
          </a:p>
        </p:txBody>
      </p:sp>
      <p:pic>
        <p:nvPicPr>
          <p:cNvPr id="4" name="Nơi giữ chỗ cho Nội dung 3" descr="PICT17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752600"/>
            <a:ext cx="7543800" cy="5105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Особенно активно забурлила жизнь в нашем районе примерно в </a:t>
            </a:r>
            <a:r>
              <a:rPr lang="en-US" sz="2800" dirty="0" smtClean="0"/>
              <a:t>XIV-XV </a:t>
            </a:r>
            <a:r>
              <a:rPr lang="ru-RU" sz="2800" dirty="0" smtClean="0"/>
              <a:t>веках, а уже в </a:t>
            </a:r>
            <a:r>
              <a:rPr lang="en-US" sz="2800" dirty="0" smtClean="0"/>
              <a:t>XVIII-XIX </a:t>
            </a:r>
            <a:r>
              <a:rPr lang="ru-RU" sz="2800" dirty="0" smtClean="0"/>
              <a:t>веках многие поселения , входящие ныне в Балашихинский  район, получили всероссийскую извесность.</a:t>
            </a:r>
            <a:endParaRPr lang="en-US" sz="2800" dirty="0"/>
          </a:p>
        </p:txBody>
      </p:sp>
      <p:pic>
        <p:nvPicPr>
          <p:cNvPr id="4" name="Nơi giữ chỗ cho Nội dung 3" descr="PICT22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35163"/>
            <a:ext cx="6553200" cy="47704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Все эти поселения возникли при реке Пехорке,которая объединила великих людей и их усадьбы в единое целое,несмотря на их характеры и политические взгляды.</a:t>
            </a:r>
            <a:endParaRPr lang="en-US" sz="2800" dirty="0"/>
          </a:p>
        </p:txBody>
      </p:sp>
      <p:pic>
        <p:nvPicPr>
          <p:cNvPr id="5" name="Nơi giữ chỗ cho Nội dung 4" descr="PICT17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057401"/>
            <a:ext cx="6690783" cy="48006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0" y="2438400"/>
            <a:ext cx="3657600" cy="1828800"/>
          </a:xfrm>
        </p:spPr>
        <p:txBody>
          <a:bodyPr/>
          <a:lstStyle/>
          <a:p>
            <a:r>
              <a:rPr lang="ru-RU" dirty="0" smtClean="0"/>
              <a:t>Это фабрика</a:t>
            </a:r>
            <a:endParaRPr lang="en-US" dirty="0"/>
          </a:p>
        </p:txBody>
      </p:sp>
      <p:pic>
        <p:nvPicPr>
          <p:cNvPr id="6" name="Nơi giữ chỗ cho Nội dung 5" descr="PICT22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1447801"/>
            <a:ext cx="5486400" cy="54102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êu đề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4477512"/>
          </a:xfrm>
        </p:spPr>
        <p:txBody>
          <a:bodyPr>
            <a:normAutofit/>
          </a:bodyPr>
          <a:lstStyle/>
          <a:p>
            <a:r>
              <a:rPr lang="ru-RU" dirty="0" smtClean="0"/>
              <a:t> Спасибо за внимание!!!</a:t>
            </a:r>
            <a:endParaRPr lang="en-US" dirty="0"/>
          </a:p>
        </p:txBody>
      </p:sp>
      <p:sp>
        <p:nvSpPr>
          <p:cNvPr id="3" name="Nơi giữ chỗ cho Nội dung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179320"/>
          </a:xfrm>
        </p:spPr>
        <p:txBody>
          <a:bodyPr>
            <a:normAutofit/>
          </a:bodyPr>
          <a:lstStyle/>
          <a:p>
            <a:endParaRPr lang="en-US" sz="8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uồng">
  <a:themeElements>
    <a:clrScheme name="Luồng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Luồng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uồ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121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Luồng</vt:lpstr>
      <vt:lpstr>Мир реки пехорки</vt:lpstr>
      <vt:lpstr>Река пехорка-не самая большая Подмосковье. Но именно на её берегах сложилась одна из древнейших во всём столичном регионе раннеславянская культура.</vt:lpstr>
      <vt:lpstr> Бассейн реки Пехорки был  освоен славянскими народами издавна . Первое поселения вятичей особенно кривичей появились здесь ещё в первом тысячелетии, во время освоения ими московского края.</vt:lpstr>
      <vt:lpstr>Особенно активно забурлила жизнь в нашем районе примерно в XIV-XV веках, а уже в XVIII-XIX веках многие поселения , входящие ныне в Балашихинский  район, получили всероссийскую извесность.</vt:lpstr>
      <vt:lpstr>Все эти поселения возникли при реке Пехорке,которая объединила великих людей и их усадьбы в единое целое,несмотря на их характеры и политические взгляды.</vt:lpstr>
      <vt:lpstr>Это фабрика</vt:lpstr>
      <vt:lpstr> Спасибо за внимание!!!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реки пехорки</dc:title>
  <dc:creator>Saomai</dc:creator>
  <cp:lastModifiedBy>Admin</cp:lastModifiedBy>
  <cp:revision>12</cp:revision>
  <dcterms:created xsi:type="dcterms:W3CDTF">2006-08-16T00:00:00Z</dcterms:created>
  <dcterms:modified xsi:type="dcterms:W3CDTF">2013-04-25T18:48:02Z</dcterms:modified>
</cp:coreProperties>
</file>