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A3CEC1-1395-4517-B74B-57E3D591131E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676C59-0E63-40AC-B435-B3C2D79B39D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800px-Qutang_Gorge_on_Changjia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2276872"/>
            <a:ext cx="6912768" cy="41044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59832" y="476672"/>
            <a:ext cx="3168352" cy="137041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Река Янцзы</a:t>
            </a:r>
            <a:b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Павла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Барабанова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препод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ватель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Полякова И.М.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Дельта реки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-это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процветающий регион современного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Китая.Янцзы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является важнейшей рекой в истории, культуре и экономике  государства Китай.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00303103029fkn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420888"/>
            <a:ext cx="7704856" cy="3960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04088"/>
            <a:ext cx="5616624" cy="1143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00603091831-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229644"/>
            <a:ext cx="5715000" cy="38004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368152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Янцзы-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’’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длинная река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Самая длинная и многоводная река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Евразии протекает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территории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Китая,имеет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длину около 6300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км.Янцзы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является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третьей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рекой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мире по полноводности и </a:t>
            </a: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0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длине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	</a:t>
            </a:r>
            <a:r>
              <a:rPr lang="ru-RU" sz="2000" dirty="0" smtClean="0"/>
              <a:t>							</a:t>
            </a:r>
            <a:endParaRPr lang="ru-RU" sz="2000" dirty="0"/>
          </a:p>
        </p:txBody>
      </p:sp>
      <p:pic>
        <p:nvPicPr>
          <p:cNvPr id="4" name="Содержимое 3" descr="0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2132856"/>
            <a:ext cx="6502870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Исток 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Янцзы расположен в восточной части Тибетского нагорья на высоте около 5600 м.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204864"/>
            <a:ext cx="6480720" cy="41187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04088"/>
            <a:ext cx="7272808" cy="78069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берегах низовья реки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появилась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из древнейших цивилизаций мира- цивилизация южного Китая.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90145166_3437398_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8707" y="1935163"/>
            <a:ext cx="5846586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04088"/>
            <a:ext cx="7355160" cy="852704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Бассейн реки покрывает примерно пятую часть территории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Китая,там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проживает около трети всех жителей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страны.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201102281324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812" y="2296319"/>
            <a:ext cx="4524375" cy="36671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берегах реки расположено много крупных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городов,один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них Шанхай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20100901135347_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920" y="2177637"/>
            <a:ext cx="5852160" cy="3904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ГЭС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ущелья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реке является крупнейшей гидроэлектростанцией в мире.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Загрузки Firefox\ThreeGorgesDam-China2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88840"/>
            <a:ext cx="6408712" cy="4176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реке обитают редкие виды живой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природы,такие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как китайский аллигатор и китайский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веслонос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Дельта Янцзы –единственное место обитания аллигаторов за пределами США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7" name="Содержимое 6" descr="1259303994_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420888"/>
            <a:ext cx="4038600" cy="27116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Содержимое 20" descr="1303813198_veslonos_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11960" y="2420888"/>
            <a:ext cx="4038600" cy="3365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7704" y="548680"/>
            <a:ext cx="6120680" cy="1359024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реке обитал один из уникальных видов живой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природы -китайский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дельфин,к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сожелению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ныне вымерший.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20868375_images1856431_ca-he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33575" y="2153444"/>
            <a:ext cx="5276850" cy="395287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154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Река Янцзы работа Павла Барабанова преподаватель Полякова И.М.</vt:lpstr>
      <vt:lpstr>Янцзы- ’’длинная река”.Самая длинная и многоводная река Евразии протекает по территории Китая,имеет длину около 6300 км.Янцзы  является  третьей  рекой в мире по полноводности и по длине.        </vt:lpstr>
      <vt:lpstr>Исток  Янцзы расположен в восточной части Тибетского нагорья на высоте около 5600 м.</vt:lpstr>
      <vt:lpstr>На берегах низовья реки появилась одна из древнейших цивилизаций мира- цивилизация южного Китая.</vt:lpstr>
      <vt:lpstr>Бассейн реки покрывает примерно пятую часть территории Китая,там проживает около трети всех жителей страны.</vt:lpstr>
      <vt:lpstr>На берегах реки расположено много крупных городов,один из них Шанхай</vt:lpstr>
      <vt:lpstr>ГЭС”Три ущелья” на реке является крупнейшей гидроэлектростанцией в мире.</vt:lpstr>
      <vt:lpstr>В реке обитают редкие виды живой природы,такие как китайский аллигатор и китайский веслонос. Дельта Янцзы –единственное место обитания аллигаторов за пределами США.</vt:lpstr>
      <vt:lpstr>В реке обитал один из уникальных видов живой природы -китайский дельфин,к сожелению, ныне вымерший.</vt:lpstr>
      <vt:lpstr>Дельта реки -это процветающий регион современного Китая.Янцзы является важнейшей рекой в истории, культуре и экономике  государства Китай.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Река Янцзы</dc:title>
  <dc:creator>Pavel</dc:creator>
  <cp:lastModifiedBy>Pavel</cp:lastModifiedBy>
  <cp:revision>15</cp:revision>
  <dcterms:created xsi:type="dcterms:W3CDTF">2013-04-20T11:07:34Z</dcterms:created>
  <dcterms:modified xsi:type="dcterms:W3CDTF">2013-04-21T15:16:18Z</dcterms:modified>
</cp:coreProperties>
</file>