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4" r:id="rId3"/>
    <p:sldId id="266" r:id="rId4"/>
    <p:sldId id="256" r:id="rId5"/>
    <p:sldId id="258" r:id="rId6"/>
    <p:sldId id="259" r:id="rId7"/>
    <p:sldId id="260" r:id="rId8"/>
    <p:sldId id="261" r:id="rId9"/>
    <p:sldId id="262" r:id="rId10"/>
    <p:sldId id="263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42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>
            <a:alpha val="7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DCIM\101OLYMP\SDC1008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857752" y="3643314"/>
            <a:ext cx="4286248" cy="32146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G:\DCIM\101OLYMP\SDC1007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58" y="3696868"/>
            <a:ext cx="4214842" cy="31611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 descr="G:\DCIM\101OLYMP\SDC1012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15008" y="1428735"/>
            <a:ext cx="3286148" cy="22772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357158" y="1357298"/>
            <a:ext cx="535785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«ВЕСЕЛОЕ </a:t>
            </a:r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Космическое </a:t>
            </a:r>
          </a:p>
          <a:p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путешествие»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142852"/>
            <a:ext cx="80010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Государственное бюджетное дошкольное образовательное  учреждение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детский сад № 2 комбинированного вида</a:t>
            </a:r>
          </a:p>
          <a:p>
            <a:pPr algn="ctr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Петродворцового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района г. Санкт-Петербург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000232" y="257174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Составил: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воспитатель высшей кв.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категории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Гайдай Елена Николаевна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DCIM\101OLYMP\SDC1012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8640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G:\DCIM\101OLYMP\SDC1012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03648" y="2852936"/>
            <a:ext cx="6484353" cy="970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 descr="G:\DCIM\101OLYMP\SDC10127.JPG"/>
          <p:cNvPicPr>
            <a:picLocks noChangeAspect="1" noChangeArrowheads="1"/>
          </p:cNvPicPr>
          <p:nvPr/>
        </p:nvPicPr>
        <p:blipFill>
          <a:blip r:embed="rId4" cstate="screen">
            <a:lum contrast="30000"/>
          </a:blip>
          <a:srcRect/>
          <a:stretch>
            <a:fillRect/>
          </a:stretch>
        </p:blipFill>
        <p:spPr bwMode="auto">
          <a:xfrm>
            <a:off x="1691680" y="5949280"/>
            <a:ext cx="5954169" cy="9087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7" name="Picture 5" descr="G:\DCIM\101OLYMP\SDC1012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51519" y="3681027"/>
            <a:ext cx="3024337" cy="22682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8" name="Picture 6" descr="G:\DCIM\101OLYMP\SDC10124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868144" y="3645024"/>
            <a:ext cx="3059832" cy="22948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9" name="Picture 7" descr="G:\DCIM\101OLYMP\SDC10130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 rot="5400000">
            <a:off x="3592454" y="1096178"/>
            <a:ext cx="2075723" cy="15567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928802"/>
            <a:ext cx="8660191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Давайте будем беречь планету,</a:t>
            </a:r>
          </a:p>
          <a:p>
            <a:pPr algn="ctr"/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Во всей Вселенной </a:t>
            </a:r>
          </a:p>
          <a:p>
            <a:pPr algn="ctr"/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красивей нет!</a:t>
            </a:r>
            <a:endParaRPr lang="ru-RU" sz="48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285728"/>
            <a:ext cx="68046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Цель:</a:t>
            </a:r>
            <a:r>
              <a:rPr lang="ru-RU" sz="2400" dirty="0" smtClean="0"/>
              <a:t> Обобщение знаний детей по теме «Космос»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785794"/>
            <a:ext cx="9177897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Задачи: 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Продолжать расширять представление детей о космосе  и космическом пространстве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Обобщить ранее полученные знания об освоении человеком космического пространства и покорителях космоса.</a:t>
            </a:r>
          </a:p>
          <a:p>
            <a:pPr marL="342900" indent="-342900"/>
            <a:r>
              <a:rPr lang="ru-RU" sz="2400" dirty="0" smtClean="0"/>
              <a:t>3. Активизировать словарь по теме «Космос».</a:t>
            </a:r>
          </a:p>
          <a:p>
            <a:pPr marL="342900" indent="-342900"/>
            <a:r>
              <a:rPr lang="ru-RU" sz="2400" dirty="0" smtClean="0"/>
              <a:t>4. Побуждать детей к высказываниям и описаниям того, что видели</a:t>
            </a:r>
          </a:p>
          <a:p>
            <a:pPr marL="342900" indent="-342900"/>
            <a:r>
              <a:rPr lang="ru-RU" sz="2400" dirty="0" smtClean="0"/>
              <a:t>5. Развивать индивидуальные способности детей в различных видах деятельности.</a:t>
            </a:r>
          </a:p>
          <a:p>
            <a:pPr marL="342900" indent="-342900"/>
            <a:r>
              <a:rPr lang="ru-RU" sz="2400" dirty="0" smtClean="0"/>
              <a:t>6. Развивать логическое мышление, внимание, память.</a:t>
            </a:r>
          </a:p>
          <a:p>
            <a:pPr marL="342900" indent="-342900"/>
            <a:r>
              <a:rPr lang="ru-RU" sz="2400" dirty="0" smtClean="0"/>
              <a:t>7. Воспитывать чувство сотрудничества, умение работать в коллективе.</a:t>
            </a:r>
          </a:p>
          <a:p>
            <a:pPr marL="342900" indent="-342900"/>
            <a:r>
              <a:rPr lang="ru-RU" sz="2400" dirty="0" smtClean="0"/>
              <a:t>8. Воспитывать чувство гордости за свою Родину, уважение к труду людей, работа которых связана  с освоением космоса.</a:t>
            </a:r>
          </a:p>
          <a:p>
            <a:pPr marL="342900" indent="-342900"/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85728"/>
            <a:ext cx="9151160" cy="62478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Форма занятия</a:t>
            </a:r>
            <a:r>
              <a:rPr lang="ru-RU" sz="2400" dirty="0" smtClean="0"/>
              <a:t>: досуг</a:t>
            </a:r>
          </a:p>
          <a:p>
            <a:endParaRPr lang="ru-RU" sz="2000" dirty="0" smtClean="0"/>
          </a:p>
          <a:p>
            <a:r>
              <a:rPr lang="ru-RU" sz="2400" b="1" dirty="0" smtClean="0"/>
              <a:t>Методы и приемы:</a:t>
            </a:r>
            <a:r>
              <a:rPr lang="ru-RU" sz="2400" dirty="0" smtClean="0"/>
              <a:t> творческие задания, мозговые разминки, </a:t>
            </a:r>
          </a:p>
          <a:p>
            <a:r>
              <a:rPr lang="ru-RU" sz="2400" dirty="0" smtClean="0"/>
              <a:t>загадки и стихи о космосе, наглядный материал для выполнения </a:t>
            </a:r>
          </a:p>
          <a:p>
            <a:r>
              <a:rPr lang="ru-RU" sz="2400" dirty="0" smtClean="0"/>
              <a:t>заданий на зрительно-моторную  координацию, </a:t>
            </a:r>
            <a:r>
              <a:rPr lang="ru-RU" sz="2400" dirty="0" err="1" smtClean="0"/>
              <a:t>мультимедийная</a:t>
            </a:r>
            <a:r>
              <a:rPr lang="ru-RU" sz="2400" dirty="0" smtClean="0"/>
              <a:t>  </a:t>
            </a:r>
          </a:p>
          <a:p>
            <a:r>
              <a:rPr lang="ru-RU" sz="2400" dirty="0" smtClean="0"/>
              <a:t>презентация загадок и стихов о космосе</a:t>
            </a:r>
            <a:r>
              <a:rPr lang="ru-RU" sz="2000" dirty="0" smtClean="0"/>
              <a:t>.</a:t>
            </a:r>
          </a:p>
          <a:p>
            <a:endParaRPr lang="ru-RU" sz="2000" dirty="0" smtClean="0"/>
          </a:p>
          <a:p>
            <a:endParaRPr lang="ru-RU" sz="2000" b="1" dirty="0" smtClean="0"/>
          </a:p>
          <a:p>
            <a:endParaRPr lang="ru-RU" sz="2000" b="1" dirty="0" smtClean="0"/>
          </a:p>
          <a:p>
            <a:endParaRPr lang="ru-RU" sz="2000" b="1" dirty="0" smtClean="0"/>
          </a:p>
          <a:p>
            <a:endParaRPr lang="ru-RU" sz="2000" b="1" dirty="0" smtClean="0"/>
          </a:p>
          <a:p>
            <a:endParaRPr lang="ru-RU" sz="2000" b="1" dirty="0" smtClean="0"/>
          </a:p>
          <a:p>
            <a:endParaRPr lang="ru-RU" sz="2000" b="1" dirty="0" smtClean="0"/>
          </a:p>
          <a:p>
            <a:r>
              <a:rPr lang="ru-RU" sz="2400" b="1" dirty="0" smtClean="0"/>
              <a:t>Предварительная работа: </a:t>
            </a:r>
            <a:r>
              <a:rPr lang="ru-RU" sz="2400" dirty="0" smtClean="0"/>
              <a:t>чтение воспитателем рассказов, загадок, </a:t>
            </a:r>
          </a:p>
          <a:p>
            <a:r>
              <a:rPr lang="ru-RU" sz="2400" dirty="0" smtClean="0"/>
              <a:t>стихов по теме с последующим их заучиванием, рассматривание </a:t>
            </a:r>
          </a:p>
          <a:p>
            <a:r>
              <a:rPr lang="ru-RU" sz="2400" dirty="0" smtClean="0"/>
              <a:t>иллюстраций, книг, конструирование с тифлопедагогом  ракет с </a:t>
            </a:r>
          </a:p>
          <a:p>
            <a:r>
              <a:rPr lang="ru-RU" sz="2400" dirty="0" smtClean="0"/>
              <a:t>использованием различного вида конструктора, выполнение </a:t>
            </a:r>
          </a:p>
          <a:p>
            <a:r>
              <a:rPr lang="ru-RU" sz="2400" dirty="0" smtClean="0"/>
              <a:t>коллективной работы «Космос», поделок из бумаги</a:t>
            </a:r>
          </a:p>
        </p:txBody>
      </p:sp>
      <p:pic>
        <p:nvPicPr>
          <p:cNvPr id="3" name="Picture 2" descr="G:\DCIM\101OLYMP\SDC1008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488" y="2500306"/>
            <a:ext cx="2857520" cy="21686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DCIM\101OLYMP\SDC1008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857620" y="1928802"/>
            <a:ext cx="3576943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G:\DCIM\101OLYMP\SDC1008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7143773" y="2708934"/>
            <a:ext cx="2285973" cy="17144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G:\DCIM\101OLYMP\SDC1008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400000">
            <a:off x="7104723" y="318156"/>
            <a:ext cx="2357431" cy="17211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G:\DCIM\101OLYMP\SDC1008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5400000">
            <a:off x="7555767" y="5269768"/>
            <a:ext cx="2060848" cy="11156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G:\DCIM\101OLYMP\SDC10086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5400000">
            <a:off x="6231607" y="5081761"/>
            <a:ext cx="2060848" cy="14916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1" name="Picture 7" descr="G:\DCIM\101OLYMP\SDC10087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 rot="5400000">
            <a:off x="4369668" y="4999485"/>
            <a:ext cx="2060847" cy="1656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2" name="Picture 8" descr="G:\DCIM\101OLYMP\SDC10088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2843808" y="4797152"/>
            <a:ext cx="1368152" cy="20608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3" name="Picture 9" descr="G:\DCIM\101OLYMP\SDC10089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0" y="4859778"/>
            <a:ext cx="2664296" cy="19982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1285852" y="285728"/>
            <a:ext cx="51037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«Космодром»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4282" y="1857364"/>
            <a:ext cx="357084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Ждут нас быстрые ракеты</a:t>
            </a:r>
          </a:p>
          <a:p>
            <a:r>
              <a:rPr lang="ru-RU" sz="2400" dirty="0" smtClean="0"/>
              <a:t>Для полета на планеты.</a:t>
            </a:r>
          </a:p>
          <a:p>
            <a:r>
              <a:rPr lang="ru-RU" sz="2400" dirty="0" smtClean="0"/>
              <a:t>На какую захотим,</a:t>
            </a:r>
          </a:p>
          <a:p>
            <a:r>
              <a:rPr lang="ru-RU" sz="2400" dirty="0" smtClean="0"/>
              <a:t>На такую полетим.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DCIM\101OLYMP\SDC1009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556792"/>
            <a:ext cx="2651787" cy="2088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 descr="G:\DCIM\101OLYMP\SDC1009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4293096"/>
            <a:ext cx="2651787" cy="19888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7" name="Picture 5" descr="G:\DCIM\101OLYMP\SDC1009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059832" y="1124744"/>
            <a:ext cx="2736304" cy="2016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8" name="Picture 6" descr="G:\DCIM\101OLYMP\SDC10099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131840" y="4653136"/>
            <a:ext cx="2747797" cy="20608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G:\DCIM\101OLYMP\SDC10095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156176" y="1628800"/>
            <a:ext cx="2699792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9" name="Picture 7" descr="G:\DCIM\101OLYMP\SDC10098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300192" y="4365104"/>
            <a:ext cx="2592288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539552" y="188640"/>
            <a:ext cx="82685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«КОСМИЧЕСКИЕ ЗАГАДКИ»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28926" y="3143248"/>
            <a:ext cx="346396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До Луны не может птица</a:t>
            </a:r>
          </a:p>
          <a:p>
            <a:r>
              <a:rPr lang="ru-RU" sz="2400" dirty="0" smtClean="0"/>
              <a:t>Долететь и прилуниться,</a:t>
            </a:r>
          </a:p>
          <a:p>
            <a:r>
              <a:rPr lang="ru-RU" sz="2400" dirty="0" smtClean="0"/>
              <a:t>Но зато умеет это</a:t>
            </a:r>
          </a:p>
          <a:p>
            <a:r>
              <a:rPr lang="ru-RU" sz="2400" dirty="0" smtClean="0"/>
              <a:t>Делать быстрая ….ракета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 descr="G:\DCIM\101OLYMP\SDC1010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332656"/>
            <a:ext cx="2928325" cy="21962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2" name="Picture 6" descr="G:\DCIM\101OLYMP\SDC1010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060165" y="260648"/>
            <a:ext cx="2867811" cy="21508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0" name="Picture 4" descr="G:\DCIM\101OLYMP\SDC1010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940152" y="4437112"/>
            <a:ext cx="2976330" cy="223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8" name="Picture 2" descr="G:\DCIM\101OLYMP\SDC1010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79512" y="4509120"/>
            <a:ext cx="2843808" cy="21328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 descr="G:\DCIM\101OLYMP\SDC10108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411760" y="1988840"/>
            <a:ext cx="4176464" cy="31323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3406414" y="548680"/>
            <a:ext cx="23998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«МОЯ»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677718" y="5373216"/>
            <a:ext cx="37131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«Планета»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1528" y="2996952"/>
            <a:ext cx="25248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«твоя»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314379" y="2924944"/>
            <a:ext cx="28296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«наша»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G:\DCIM\101OLYMP\SDC1011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483768" y="3545632"/>
            <a:ext cx="4416491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4" name="Picture 4" descr="G:\DCIM\101OLYMP\SDC1011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80179" y="332656"/>
            <a:ext cx="2784309" cy="2088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5" name="Picture 5" descr="G:\DCIM\101OLYMP\SDC1010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79512" y="188640"/>
            <a:ext cx="3024336" cy="22682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3" name="Picture 3" descr="G:\DCIM\101OLYMP\SDC1011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275856" y="332656"/>
            <a:ext cx="2880320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1174166" y="2564904"/>
            <a:ext cx="68663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«Космическая Еда»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DCIM\101OLYMP\SDC1011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2844" y="3000372"/>
            <a:ext cx="4531498" cy="3357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G:\DCIM\101OLYMP\SDC1011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29158" y="428604"/>
            <a:ext cx="4214842" cy="35226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3929058" y="4581128"/>
            <a:ext cx="521494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«Полет Ракеты»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214282" y="214290"/>
            <a:ext cx="4786346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Если очень захотеть можно в космос полететь?     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           Вы готовы  на ракете облететь сейчас планету?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           Так займите же места и раскроют небеса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           Неизведанные дали, где еще мы не бывали.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DCIM\101OLYMP\SDC1011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928926" y="1000108"/>
            <a:ext cx="3168352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G:\DCIM\101OLYMP\SDC1011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1857364"/>
            <a:ext cx="2808312" cy="21062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G:\DCIM\101OLYMP\SDC1011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72066" y="4214818"/>
            <a:ext cx="2952328" cy="22142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3" name="Picture 5" descr="G:\DCIM\101OLYMP\SDC1012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143636" y="1857364"/>
            <a:ext cx="2808312" cy="21062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899592" y="0"/>
            <a:ext cx="75025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«Космический гость»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4357694"/>
            <a:ext cx="4814267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Из созвездия Андромеды</a:t>
            </a:r>
          </a:p>
          <a:p>
            <a:r>
              <a:rPr lang="ru-RU" sz="2800" dirty="0" smtClean="0"/>
              <a:t>Облетев вокруг Земли,</a:t>
            </a:r>
          </a:p>
          <a:p>
            <a:r>
              <a:rPr lang="ru-RU" sz="2800" dirty="0" smtClean="0"/>
              <a:t>Прилетел к нам друг зеленый.</a:t>
            </a:r>
          </a:p>
          <a:p>
            <a:r>
              <a:rPr lang="ru-RU" sz="2800" dirty="0" smtClean="0"/>
              <a:t>Хочет в школу он ходить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347</Words>
  <Application>Microsoft Office PowerPoint</Application>
  <PresentationFormat>Экран (4:3)</PresentationFormat>
  <Paragraphs>64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Samsung</dc:creator>
  <cp:lastModifiedBy>Sad</cp:lastModifiedBy>
  <cp:revision>24</cp:revision>
  <dcterms:created xsi:type="dcterms:W3CDTF">2013-04-13T15:54:30Z</dcterms:created>
  <dcterms:modified xsi:type="dcterms:W3CDTF">2013-04-25T07:59:04Z</dcterms:modified>
</cp:coreProperties>
</file>