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1" r:id="rId5"/>
    <p:sldId id="263" r:id="rId6"/>
    <p:sldId id="264" r:id="rId7"/>
    <p:sldId id="265" r:id="rId8"/>
    <p:sldId id="270" r:id="rId9"/>
    <p:sldId id="271" r:id="rId10"/>
    <p:sldId id="272" r:id="rId11"/>
    <p:sldId id="273" r:id="rId12"/>
    <p:sldId id="266" r:id="rId13"/>
    <p:sldId id="267" r:id="rId14"/>
    <p:sldId id="268" r:id="rId15"/>
    <p:sldId id="275" r:id="rId16"/>
    <p:sldId id="274" r:id="rId17"/>
    <p:sldId id="278" r:id="rId18"/>
    <p:sldId id="276" r:id="rId19"/>
    <p:sldId id="279" r:id="rId20"/>
    <p:sldId id="277" r:id="rId21"/>
    <p:sldId id="280" r:id="rId22"/>
    <p:sldId id="281" r:id="rId23"/>
    <p:sldId id="282" r:id="rId24"/>
    <p:sldId id="269" r:id="rId2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Relationship Id="rId4" Type="http://schemas.openxmlformats.org/officeDocument/2006/relationships/slide" Target="slide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Relationship Id="rId4" Type="http://schemas.openxmlformats.org/officeDocument/2006/relationships/slide" Target="slide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7" Type="http://schemas.openxmlformats.org/officeDocument/2006/relationships/slide" Target="slide21.xml"/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0.xml"/><Relationship Id="rId5" Type="http://schemas.openxmlformats.org/officeDocument/2006/relationships/slide" Target="slide19.xml"/><Relationship Id="rId4" Type="http://schemas.openxmlformats.org/officeDocument/2006/relationships/slide" Target="slide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Relationship Id="rId4" Type="http://schemas.openxmlformats.org/officeDocument/2006/relationships/slide" Target="slide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rost.websib.ru/article.php?id=113&amp;y=2004" TargetMode="External"/><Relationship Id="rId3" Type="http://schemas.openxmlformats.org/officeDocument/2006/relationships/hyperlink" Target="http://www.folktradition.net/prlist_new.php?act=show_pres&amp;id_pres=218" TargetMode="External"/><Relationship Id="rId7" Type="http://schemas.openxmlformats.org/officeDocument/2006/relationships/hyperlink" Target="http://pensionerka.net/rukodelie/triap_kukla/triap_kukla.html" TargetMode="External"/><Relationship Id="rId2" Type="http://schemas.openxmlformats.org/officeDocument/2006/relationships/hyperlink" Target="http://festival.1september.ru/articles/578756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soterica.com.ua/kukli1.html" TargetMode="External"/><Relationship Id="rId11" Type="http://schemas.openxmlformats.org/officeDocument/2006/relationships/hyperlink" Target="http://www.primalis.ru/prima/Kukla_masa_kukla_dasa.html" TargetMode="External"/><Relationship Id="rId5" Type="http://schemas.openxmlformats.org/officeDocument/2006/relationships/hyperlink" Target="http://otvet.mail.ru/question/24311388/" TargetMode="External"/><Relationship Id="rId10" Type="http://schemas.openxmlformats.org/officeDocument/2006/relationships/hyperlink" Target="http://blogs.mail.ru/mail/shmidt108/1e6f490fd2b9bf7a.html" TargetMode="External"/><Relationship Id="rId4" Type="http://schemas.openxmlformats.org/officeDocument/2006/relationships/hyperlink" Target="http://kenunen.boom.ru/igru/toys_st.html" TargetMode="External"/><Relationship Id="rId9" Type="http://schemas.openxmlformats.org/officeDocument/2006/relationships/hyperlink" Target="http://art-dolls.samomu.ru/page2.php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8.xml"/><Relationship Id="rId1" Type="http://schemas.openxmlformats.org/officeDocument/2006/relationships/slideLayout" Target="../slideLayouts/slideLayout9.xml"/><Relationship Id="rId5" Type="http://schemas.openxmlformats.org/officeDocument/2006/relationships/slide" Target="slide11.xml"/><Relationship Id="rId4" Type="http://schemas.openxmlformats.org/officeDocument/2006/relationships/slide" Target="slide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ngsana New" pitchFamily="18" charset="-34"/>
              </a:rPr>
              <a:t>Крестьянские куклы</a:t>
            </a:r>
            <a:endParaRPr lang="ru-RU" sz="60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Angsana New" pitchFamily="18" charset="-34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667000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 </a:t>
            </a:r>
          </a:p>
          <a:p>
            <a:pPr algn="r"/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</a:t>
            </a:r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ченицы 7 класса </a:t>
            </a:r>
          </a:p>
          <a:p>
            <a:pPr algn="r"/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</a:t>
            </a:r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колы №35</a:t>
            </a:r>
          </a:p>
          <a:p>
            <a:pPr algn="r"/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Суровой Елизаветы </a:t>
            </a:r>
          </a:p>
          <a:p>
            <a:pPr algn="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686800" cy="9906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5400" b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Филимоновская игрушка</a:t>
            </a:r>
            <a:endParaRPr lang="ru-RU" sz="5400" b="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filimonovo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2333" r="2333"/>
          <a:stretch>
            <a:fillRect/>
          </a:stretch>
        </p:blipFill>
        <p:spPr bwMode="auto">
          <a:xfrm>
            <a:off x="1828800" y="19050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7924800" y="6096000"/>
            <a:ext cx="533400" cy="5334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610600" cy="13716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5400" b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Дымковская игрушка</a:t>
            </a:r>
            <a:endParaRPr lang="ru-RU" sz="5400" b="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dimkovo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5414" r="5414"/>
          <a:stretch>
            <a:fillRect/>
          </a:stretch>
        </p:blipFill>
        <p:spPr bwMode="auto">
          <a:xfrm>
            <a:off x="1828800" y="3276600"/>
            <a:ext cx="2362200" cy="2965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 descr="dymk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1905000"/>
            <a:ext cx="3262313" cy="476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Управляющая кнопка: домой 6">
            <a:hlinkClick r:id="rId4" action="ppaction://hlinksldjump" highlightClick="1"/>
          </p:cNvPr>
          <p:cNvSpPr/>
          <p:nvPr/>
        </p:nvSpPr>
        <p:spPr>
          <a:xfrm>
            <a:off x="8305800" y="6172200"/>
            <a:ext cx="533400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Деревянная игрушка</a:t>
            </a:r>
            <a:endParaRPr lang="ru-RU" sz="60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Лучинная кукла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  <a:hlinkClick r:id="rId2" action="ppaction://hlinksldjump"/>
              </a:rPr>
              <a:t>Столбушка</a:t>
            </a:r>
            <a:endParaRPr lang="ru-RU" dirty="0" smtClean="0"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Сергеевская игрушка</a:t>
            </a:r>
          </a:p>
          <a:p>
            <a:pPr marL="514350" indent="-51435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86800" cy="13716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6000" b="0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Столбушки</a:t>
            </a:r>
            <a:endParaRPr lang="ru-RU" sz="6000" b="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flipV="1">
            <a:off x="-45719" y="6812280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8195" name="Рисунок 146" descr="http://content.foto.mail.ru/list/elenacan/_answers/i-3110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7576" b="7576"/>
          <a:stretch>
            <a:fillRect/>
          </a:stretch>
        </p:blipFill>
        <p:spPr bwMode="auto">
          <a:xfrm>
            <a:off x="533400" y="1676400"/>
            <a:ext cx="33528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Рисунок 147" descr="http://content.foto.mail.ru/list/elenacan/_answers/i-31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67200" y="2133600"/>
            <a:ext cx="4343400" cy="3485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Управляющая кнопка: домой 7">
            <a:hlinkClick r:id="rId4" action="ppaction://hlinksldjump" highlightClick="1"/>
          </p:cNvPr>
          <p:cNvSpPr/>
          <p:nvPr/>
        </p:nvSpPr>
        <p:spPr>
          <a:xfrm>
            <a:off x="8077200" y="6248400"/>
            <a:ext cx="533400" cy="3810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Тряпичные игрушки</a:t>
            </a:r>
            <a:endParaRPr lang="ru-RU" sz="60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4864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4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Куклы-лихорадки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err="1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Куклы-пеленашки</a:t>
            </a:r>
            <a:endParaRPr lang="ru-RU" sz="2400" dirty="0" smtClean="0"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«</a:t>
            </a:r>
            <a:r>
              <a:rPr lang="ru-RU" sz="2400" dirty="0" smtClean="0">
                <a:solidFill>
                  <a:schemeClr val="accent2">
                    <a:lumMod val="40000"/>
                    <a:lumOff val="60000"/>
                  </a:schemeClr>
                </a:solidFill>
                <a:hlinkClick r:id="rId2" action="ppaction://hlinksldjump"/>
              </a:rPr>
              <a:t>Кнопочки</a:t>
            </a:r>
            <a:r>
              <a:rPr lang="ru-RU" sz="24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»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>
                <a:solidFill>
                  <a:schemeClr val="accent2">
                    <a:lumMod val="40000"/>
                    <a:lumOff val="60000"/>
                  </a:schemeClr>
                </a:solidFill>
                <a:hlinkClick r:id="" action="ppaction://noaction"/>
              </a:rPr>
              <a:t>Молодуха</a:t>
            </a:r>
            <a:r>
              <a:rPr lang="ru-RU" sz="24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, парочка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Купавка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>
                <a:solidFill>
                  <a:schemeClr val="accent2">
                    <a:lumMod val="40000"/>
                    <a:lumOff val="60000"/>
                  </a:schemeClr>
                </a:solidFill>
                <a:hlinkClick r:id="rId3" action="ppaction://hlinksldjump"/>
              </a:rPr>
              <a:t>Масленица</a:t>
            </a:r>
            <a:endParaRPr lang="ru-RU" sz="2400" dirty="0" smtClean="0"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400" dirty="0" err="1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Куватка</a:t>
            </a:r>
            <a:endParaRPr lang="ru-RU" sz="2400" dirty="0" smtClean="0"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>
                <a:solidFill>
                  <a:schemeClr val="accent2">
                    <a:lumMod val="40000"/>
                    <a:lumOff val="60000"/>
                  </a:schemeClr>
                </a:solidFill>
                <a:hlinkClick r:id="rId4" action="ppaction://hlinksldjump"/>
              </a:rPr>
              <a:t>Карельская</a:t>
            </a:r>
            <a:r>
              <a:rPr lang="ru-RU" sz="24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рванка</a:t>
            </a:r>
            <a:endParaRPr lang="ru-RU" sz="2400" dirty="0" smtClean="0"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>
                <a:solidFill>
                  <a:schemeClr val="accent2">
                    <a:lumMod val="40000"/>
                    <a:lumOff val="60000"/>
                  </a:schemeClr>
                </a:solidFill>
                <a:hlinkClick r:id="rId5" action="ppaction://hlinksldjump"/>
              </a:rPr>
              <a:t>Кулачник</a:t>
            </a:r>
            <a:r>
              <a:rPr lang="ru-RU" sz="24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Узелковая кукла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>
                <a:solidFill>
                  <a:schemeClr val="accent2">
                    <a:lumMod val="40000"/>
                    <a:lumOff val="60000"/>
                  </a:schemeClr>
                </a:solidFill>
                <a:hlinkClick r:id="rId6" action="ppaction://hlinksldjump"/>
              </a:rPr>
              <a:t>Столбушка</a:t>
            </a:r>
            <a:endParaRPr lang="ru-RU" sz="2400" dirty="0" smtClean="0"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>
                <a:solidFill>
                  <a:schemeClr val="accent2">
                    <a:lumMod val="40000"/>
                    <a:lumOff val="60000"/>
                  </a:schemeClr>
                </a:solidFill>
                <a:hlinkClick r:id="rId7" action="ppaction://hlinksldjump"/>
              </a:rPr>
              <a:t>Скрутка</a:t>
            </a:r>
            <a:endParaRPr lang="ru-RU" sz="2400" dirty="0" smtClean="0"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marL="514350" indent="-514350">
              <a:buNone/>
            </a:pPr>
            <a:endParaRPr lang="ru-RU" sz="2400" dirty="0" smtClean="0"/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8686800" cy="1143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6000" b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Кнопочки</a:t>
            </a:r>
            <a:endParaRPr lang="ru-RU" sz="6000" b="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Рисунок 7" descr="http://www.folktradition.net/uploads/218pic1_sm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4583" r="4583"/>
          <a:stretch>
            <a:fillRect/>
          </a:stretch>
        </p:blipFill>
        <p:spPr bwMode="auto">
          <a:xfrm>
            <a:off x="2438400" y="2590800"/>
            <a:ext cx="4343400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7772400" y="6096000"/>
            <a:ext cx="609600" cy="5334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8686800" cy="12954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6000" b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Молодуха, парочка</a:t>
            </a:r>
            <a:endParaRPr lang="ru-RU" sz="6000" b="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Рисунок 8" descr="http://www.folktradition.net/uploads/218pic2_sm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22155" r="22155"/>
          <a:stretch>
            <a:fillRect/>
          </a:stretch>
        </p:blipFill>
        <p:spPr bwMode="auto">
          <a:xfrm>
            <a:off x="6096000" y="2209800"/>
            <a:ext cx="2554288" cy="3439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Рисунок 9" descr="http://www.folktradition.net/uploads/218pic3_s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2667000"/>
            <a:ext cx="3657600" cy="2735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Управляющая кнопка: домой 6">
            <a:hlinkClick r:id="rId4" action="ppaction://hlinksldjump" highlightClick="1"/>
          </p:cNvPr>
          <p:cNvSpPr/>
          <p:nvPr/>
        </p:nvSpPr>
        <p:spPr>
          <a:xfrm>
            <a:off x="7772400" y="6019800"/>
            <a:ext cx="609600" cy="5334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534400" cy="12954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6600" b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Масленица</a:t>
            </a:r>
            <a:endParaRPr lang="ru-RU" sz="6600" b="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Рисунок 70" descr="http://isoterica.com.ua/article1_clip_image027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7415" r="7415"/>
          <a:stretch>
            <a:fillRect/>
          </a:stretch>
        </p:blipFill>
        <p:spPr bwMode="auto">
          <a:xfrm>
            <a:off x="2971800" y="1600200"/>
            <a:ext cx="3240088" cy="4929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Управляющая кнопка: домой 6">
            <a:hlinkClick r:id="rId3" action="ppaction://hlinksldjump" highlightClick="1"/>
          </p:cNvPr>
          <p:cNvSpPr/>
          <p:nvPr/>
        </p:nvSpPr>
        <p:spPr>
          <a:xfrm>
            <a:off x="7924800" y="6172200"/>
            <a:ext cx="457200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534400" cy="13716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6000" b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Карельская </a:t>
            </a:r>
            <a:r>
              <a:rPr lang="ru-RU" sz="6000" b="0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рванка</a:t>
            </a:r>
            <a:endParaRPr lang="ru-RU" sz="6000" b="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Рисунок 15" descr="http://content.foto.mail.ru/mail/shmidt108/_blogs/i-1454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05000" y="22860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7924800" y="5943600"/>
            <a:ext cx="609600" cy="5334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686800" cy="12192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6000" b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«Кулачник»</a:t>
            </a:r>
            <a:endParaRPr lang="ru-RU" sz="6000" b="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4819" name="Рисунок 74" descr="http://isoterica.com.ua/article1_clip_image019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4985" r="4985"/>
          <a:stretch>
            <a:fillRect/>
          </a:stretch>
        </p:blipFill>
        <p:spPr bwMode="auto">
          <a:xfrm>
            <a:off x="3200400" y="2209800"/>
            <a:ext cx="2988116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Управляющая кнопка: домой 6">
            <a:hlinkClick r:id="rId3" action="ppaction://hlinksldjump" highlightClick="1"/>
          </p:cNvPr>
          <p:cNvSpPr/>
          <p:nvPr/>
        </p:nvSpPr>
        <p:spPr>
          <a:xfrm>
            <a:off x="7239000" y="5943600"/>
            <a:ext cx="533400" cy="5334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Проблема и задачи проекта</a:t>
            </a:r>
            <a:endParaRPr lang="ru-RU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Проблема: Как развивалась крестьянская игрушка, и как время и быт крестьян отражались на ней? Почему такие игрушки, сделанные своими руками, интересны и сейчас?</a:t>
            </a:r>
          </a:p>
          <a:p>
            <a:pPr>
              <a:buNone/>
            </a:pPr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Задачи: Узнать, из чего изготавливались крестьянские куклы и как назывались, провести  мастер-класс по изготовлению какой-либо крестьянской игрушки.</a:t>
            </a:r>
            <a:endParaRPr lang="ru-RU" dirty="0"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686800" cy="10668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6000" b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Столбушка</a:t>
            </a:r>
            <a:endParaRPr lang="ru-RU" sz="6000" b="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447800" y="3276600"/>
            <a:ext cx="5486400" cy="4114800"/>
          </a:xfrm>
        </p:spPr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rgbClr val="A36209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http://blogs.mail.ru/mail/shmidt108/1e6f490fd2b9bf7a.html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3313" name="Рисунок 16" descr="http://content.foto.mail.ru/mail/shmidt108/_blogs/i-145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19400" y="1752600"/>
            <a:ext cx="3657600" cy="4876800"/>
          </a:xfrm>
          <a:prstGeom prst="rect">
            <a:avLst/>
          </a:prstGeom>
          <a:noFill/>
        </p:spPr>
      </p:pic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0" y="5715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Управляющая кнопка: домой 7">
            <a:hlinkClick r:id="rId3" action="ppaction://hlinksldjump" highlightClick="1"/>
          </p:cNvPr>
          <p:cNvSpPr/>
          <p:nvPr/>
        </p:nvSpPr>
        <p:spPr>
          <a:xfrm>
            <a:off x="7772400" y="5943600"/>
            <a:ext cx="609600" cy="5334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610600" cy="1524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6600" b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Скрутка</a:t>
            </a:r>
            <a:endParaRPr lang="ru-RU" sz="6600" b="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5843" name="Picture 3" descr="C:\Users\Дмитрий\Desktop\куклы\kukla6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8075" b="8075"/>
          <a:stretch>
            <a:fillRect/>
          </a:stretch>
        </p:blipFill>
        <p:spPr bwMode="auto">
          <a:xfrm>
            <a:off x="2133600" y="2133600"/>
            <a:ext cx="4840288" cy="4114800"/>
          </a:xfrm>
          <a:prstGeom prst="rect">
            <a:avLst/>
          </a:prstGeom>
          <a:noFill/>
        </p:spPr>
      </p:pic>
      <p:sp>
        <p:nvSpPr>
          <p:cNvPr id="7" name="Управляющая кнопка: домой 6">
            <a:hlinkClick r:id="rId3" action="ppaction://hlinksldjump" highlightClick="1"/>
          </p:cNvPr>
          <p:cNvSpPr/>
          <p:nvPr/>
        </p:nvSpPr>
        <p:spPr>
          <a:xfrm>
            <a:off x="8077200" y="5715000"/>
            <a:ext cx="533400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Мастер- класс по изготовлению куклы-скрутки</a:t>
            </a:r>
            <a:endParaRPr lang="ru-RU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36866" name="Picture 2" descr="C:\Users\Дмитрий\Desktop\куклы\куклы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667000" y="1828800"/>
            <a:ext cx="3809942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66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Вывод</a:t>
            </a:r>
            <a:endParaRPr lang="ru-RU" sz="66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Крестьянская кукла проста в изготовлении, материалы для нее есть в любом доме. Она привлекает нас своей скромной красотой, неповторимостью, доступностью.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Используемые интернет-ресурсы</a:t>
            </a:r>
            <a:endParaRPr lang="ru-RU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400" b="1" dirty="0" smtClean="0">
                <a:hlinkClick r:id="rId2"/>
              </a:rPr>
              <a:t>http://festival.1september.ru/articles/578756</a:t>
            </a:r>
            <a:r>
              <a:rPr lang="ru-RU" sz="1400" b="1" dirty="0" smtClean="0">
                <a:hlinkClick r:id="rId2"/>
              </a:rPr>
              <a:t>/</a:t>
            </a:r>
            <a:endParaRPr lang="ru-RU" sz="1400" b="1" dirty="0" smtClean="0"/>
          </a:p>
          <a:p>
            <a:r>
              <a:rPr lang="ru-RU" sz="1400" u="sng" dirty="0" smtClean="0">
                <a:hlinkClick r:id="rId3"/>
              </a:rPr>
              <a:t>http://</a:t>
            </a:r>
            <a:r>
              <a:rPr lang="ru-RU" sz="1400" u="sng" dirty="0" smtClean="0">
                <a:hlinkClick r:id="rId3"/>
              </a:rPr>
              <a:t>www.folktradition.net/prlist_new.php?act=show_pres&amp;id_pres=218</a:t>
            </a:r>
            <a:endParaRPr lang="ru-RU" sz="1400" u="sng" dirty="0" smtClean="0"/>
          </a:p>
          <a:p>
            <a:r>
              <a:rPr lang="ru-RU" sz="1400" u="sng" dirty="0" smtClean="0">
                <a:hlinkClick r:id="rId4"/>
              </a:rPr>
              <a:t>http://</a:t>
            </a:r>
            <a:r>
              <a:rPr lang="ru-RU" sz="1400" u="sng" dirty="0" smtClean="0">
                <a:hlinkClick r:id="rId4"/>
              </a:rPr>
              <a:t>kenunen.boom.ru/igru/toys_st.html</a:t>
            </a:r>
            <a:endParaRPr lang="ru-RU" sz="1400" u="sng" dirty="0" smtClean="0"/>
          </a:p>
          <a:p>
            <a:r>
              <a:rPr lang="ru-RU" sz="1400" u="sng" dirty="0" smtClean="0">
                <a:hlinkClick r:id="rId5"/>
              </a:rPr>
              <a:t>http://otvet.mail.ru/question/24311388/</a:t>
            </a:r>
            <a:endParaRPr lang="ru-RU" sz="1400" dirty="0" smtClean="0"/>
          </a:p>
          <a:p>
            <a:r>
              <a:rPr lang="ru-RU" sz="1400" u="sng" dirty="0" smtClean="0">
                <a:hlinkClick r:id="rId6"/>
              </a:rPr>
              <a:t>http://</a:t>
            </a:r>
            <a:r>
              <a:rPr lang="ru-RU" sz="1400" u="sng" dirty="0" smtClean="0">
                <a:hlinkClick r:id="rId6"/>
              </a:rPr>
              <a:t>isoterica.com.ua/kukli1.html</a:t>
            </a:r>
            <a:endParaRPr lang="ru-RU" sz="1400" u="sng" dirty="0" smtClean="0"/>
          </a:p>
          <a:p>
            <a:r>
              <a:rPr lang="ru-RU" sz="1400" dirty="0" smtClean="0">
                <a:hlinkClick r:id="rId7"/>
              </a:rPr>
              <a:t>http://</a:t>
            </a:r>
            <a:r>
              <a:rPr lang="ru-RU" sz="1400" dirty="0" smtClean="0">
                <a:hlinkClick r:id="rId7"/>
              </a:rPr>
              <a:t>pensionerka.net/rukodelie/triap_kukla/triap_kukla.html</a:t>
            </a:r>
            <a:endParaRPr lang="ru-RU" sz="1400" dirty="0" smtClean="0"/>
          </a:p>
          <a:p>
            <a:r>
              <a:rPr lang="ru-RU" sz="1400" u="sng" dirty="0" smtClean="0">
                <a:hlinkClick r:id="rId8"/>
              </a:rPr>
              <a:t>http://www.rost.websib.ru/article.php?id=113&amp;y=2004</a:t>
            </a:r>
            <a:endParaRPr lang="ru-RU" sz="1400" dirty="0" smtClean="0"/>
          </a:p>
          <a:p>
            <a:r>
              <a:rPr lang="ru-RU" sz="1400" u="sng" dirty="0" smtClean="0">
                <a:hlinkClick r:id="rId9"/>
              </a:rPr>
              <a:t>http://art-dolls.samomu.ru/page2.php</a:t>
            </a:r>
            <a:endParaRPr lang="ru-RU" sz="1400" dirty="0" smtClean="0"/>
          </a:p>
          <a:p>
            <a:r>
              <a:rPr lang="ru-RU" sz="1400" dirty="0" smtClean="0">
                <a:hlinkClick r:id="rId10"/>
              </a:rPr>
              <a:t>http://</a:t>
            </a:r>
            <a:r>
              <a:rPr lang="ru-RU" sz="1400" dirty="0" smtClean="0">
                <a:hlinkClick r:id="rId10"/>
              </a:rPr>
              <a:t>blogs.mail.ru/mail/shmidt108/1e6f490fd2b9bf7a.html</a:t>
            </a:r>
            <a:endParaRPr lang="ru-RU" sz="1400" dirty="0" smtClean="0"/>
          </a:p>
          <a:p>
            <a:r>
              <a:rPr lang="ru-RU" sz="1400" u="sng" dirty="0" smtClean="0">
                <a:hlinkClick r:id="rId11"/>
              </a:rPr>
              <a:t>http://www.primalis.ru/prima/Kukla_masa_kukla_dasa.html</a:t>
            </a:r>
            <a:endParaRPr lang="ru-RU" sz="1400" dirty="0" smtClean="0"/>
          </a:p>
          <a:p>
            <a:r>
              <a:rPr lang="ru-RU" sz="1400" u="sng" dirty="0" smtClean="0">
                <a:hlinkClick r:id="rId3"/>
              </a:rPr>
              <a:t>http://www.folktradition.net/prlist_new.php?act=show_pres&amp;id_pres=218</a:t>
            </a: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458200" cy="1143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Кто делал крестьянские игрушки?</a:t>
            </a:r>
            <a:endParaRPr lang="ru-RU" sz="40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800" y="1600200"/>
            <a:ext cx="4724400" cy="48006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Пока дети были маленькими, кукол им шили матери, бабушки, старшие сестры. С пяти лет такую </a:t>
            </a:r>
            <a:r>
              <a:rPr lang="ru-RU" sz="2400" dirty="0" err="1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потешку</a:t>
            </a:r>
            <a:r>
              <a:rPr lang="ru-RU" sz="24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 уже могла делать </a:t>
            </a:r>
            <a:r>
              <a:rPr lang="ru-RU" sz="24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любая девочка. </a:t>
            </a:r>
            <a:r>
              <a:rPr lang="ru-RU" sz="24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Становясь старше, девочки шили кукол более затейливых, а иногда обращались к </a:t>
            </a:r>
            <a:r>
              <a:rPr lang="ru-RU" sz="24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мастерице, у </a:t>
            </a:r>
            <a:r>
              <a:rPr lang="ru-RU" sz="24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которой эти куклы </a:t>
            </a:r>
            <a:r>
              <a:rPr lang="ru-RU" sz="24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получались очень красивыми , </a:t>
            </a:r>
            <a:r>
              <a:rPr lang="ru-RU" sz="24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и она делала их на заказ</a:t>
            </a:r>
            <a:r>
              <a:rPr lang="ru-RU" sz="24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.</a:t>
            </a:r>
            <a:endParaRPr lang="ru-RU" sz="2400" dirty="0" smtClean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2050" name="Рисунок 66" descr="http://isoterica.com.ua/article1_clip_image002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1014" b="1014"/>
          <a:stretch>
            <a:fillRect/>
          </a:stretch>
        </p:blipFill>
        <p:spPr bwMode="auto">
          <a:xfrm>
            <a:off x="5105400" y="1600200"/>
            <a:ext cx="3621088" cy="4739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Виды крестьянской игрушки</a:t>
            </a:r>
            <a:endParaRPr lang="ru-RU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  <a:hlinkClick r:id="rId2" action="ppaction://hlinksldjump"/>
              </a:rPr>
              <a:t>Соломенная</a:t>
            </a:r>
            <a:endParaRPr lang="ru-RU" dirty="0" smtClean="0"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  <a:hlinkClick r:id="rId3" action="ppaction://hlinksldjump"/>
              </a:rPr>
              <a:t>Зольная</a:t>
            </a:r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Глиняная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Деревянная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Тряпичная</a:t>
            </a:r>
          </a:p>
          <a:p>
            <a:pPr marL="514350" indent="-51435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458200" cy="9906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6000" b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Соломенная игрушка</a:t>
            </a:r>
            <a:endParaRPr lang="ru-RU" sz="6000" b="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6857998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3074" name="Рисунок 149" descr="http://content.foto.mail.ru/list/elenacan/_answers/i-3111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15900" b="15900"/>
          <a:stretch>
            <a:fillRect/>
          </a:stretch>
        </p:blipFill>
        <p:spPr bwMode="auto">
          <a:xfrm>
            <a:off x="2133600" y="1447800"/>
            <a:ext cx="46482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534400" cy="9906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6000" b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Зольная игрушка</a:t>
            </a:r>
            <a:endParaRPr lang="ru-RU" sz="6000" b="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flipV="1">
            <a:off x="2667000" y="6324600"/>
            <a:ext cx="1447800" cy="381000"/>
          </a:xfrm>
        </p:spPr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flipV="1">
            <a:off x="-45719" y="6857998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57200" y="1305342"/>
            <a:ext cx="84582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Самые первые куклы делались из золы. Из очагов бралась зола,</a:t>
            </a:r>
            <a:br>
              <a:rPr lang="ru-RU" sz="32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</a:br>
            <a:r>
              <a:rPr lang="ru-RU" sz="32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смешивалась с водой. Потом скатывался шарик, и к нему прикреплялась юбка</a:t>
            </a:r>
            <a:r>
              <a:rPr lang="ru-RU" sz="32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.  Такая </a:t>
            </a:r>
            <a:r>
              <a:rPr lang="ru-RU" sz="32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кукла называлась </a:t>
            </a:r>
            <a:r>
              <a:rPr lang="ru-RU" sz="32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Баба - женское божество.</a:t>
            </a:r>
            <a:r>
              <a:rPr lang="ru-RU" sz="32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839200" cy="12954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6000" b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Глиняная игрушка</a:t>
            </a:r>
            <a:endParaRPr lang="ru-RU" sz="6000" b="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flipH="1">
            <a:off x="533400" y="1447800"/>
            <a:ext cx="7239000" cy="4648200"/>
          </a:xfrm>
        </p:spPr>
        <p:txBody>
          <a:bodyPr>
            <a:norm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2800" dirty="0" smtClean="0">
                <a:solidFill>
                  <a:schemeClr val="accent2">
                    <a:lumMod val="40000"/>
                    <a:lumOff val="60000"/>
                  </a:schemeClr>
                </a:solidFill>
                <a:hlinkClick r:id="rId2" action="ppaction://hlinksldjump"/>
              </a:rPr>
              <a:t>Каргопольская</a:t>
            </a:r>
            <a:r>
              <a:rPr lang="ru-RU" sz="28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 игрушка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dirty="0" smtClean="0">
                <a:solidFill>
                  <a:schemeClr val="accent2">
                    <a:lumMod val="40000"/>
                    <a:lumOff val="60000"/>
                  </a:schemeClr>
                </a:solidFill>
                <a:hlinkClick r:id="rId3" action="ppaction://hlinksldjump"/>
              </a:rPr>
              <a:t>Чернышевская</a:t>
            </a:r>
            <a:r>
              <a:rPr lang="ru-RU" sz="28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 игрушка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dirty="0" smtClean="0">
                <a:solidFill>
                  <a:schemeClr val="accent2">
                    <a:lumMod val="40000"/>
                    <a:lumOff val="60000"/>
                  </a:schemeClr>
                </a:solidFill>
                <a:hlinkClick r:id="rId4" action="ppaction://hlinksldjump"/>
              </a:rPr>
              <a:t>Филимоновская</a:t>
            </a:r>
            <a:r>
              <a:rPr lang="ru-RU" sz="28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 игрушка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dirty="0" smtClean="0">
                <a:solidFill>
                  <a:schemeClr val="accent2">
                    <a:lumMod val="40000"/>
                    <a:lumOff val="60000"/>
                  </a:schemeClr>
                </a:solidFill>
                <a:hlinkClick r:id="rId5" action="ppaction://hlinksldjump"/>
              </a:rPr>
              <a:t>Дымковская</a:t>
            </a:r>
            <a:r>
              <a:rPr lang="ru-RU" sz="28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 игрушка</a:t>
            </a:r>
          </a:p>
          <a:p>
            <a:pPr marL="342900" indent="-342900">
              <a:buFont typeface="+mj-lt"/>
              <a:buAutoNum type="arabicPeriod"/>
            </a:pPr>
            <a:endParaRPr lang="ru-RU" sz="2000" dirty="0" smtClean="0"/>
          </a:p>
          <a:p>
            <a:pPr marL="342900" indent="-342900">
              <a:buFont typeface="+mj-lt"/>
              <a:buAutoNum type="arabicPeriod"/>
            </a:pPr>
            <a:endParaRPr lang="ru-RU" sz="2000" dirty="0" smtClean="0"/>
          </a:p>
          <a:p>
            <a:pPr marL="342900" indent="-342900">
              <a:buFont typeface="+mj-lt"/>
              <a:buAutoNum type="arabicPeriod"/>
            </a:pP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763000" cy="14478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6000" b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Каргопольская игрушка</a:t>
            </a:r>
            <a:endParaRPr lang="ru-RU" sz="6000" b="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kentavr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3939" r="3939"/>
          <a:stretch>
            <a:fillRect/>
          </a:stretch>
        </p:blipFill>
        <p:spPr bwMode="auto">
          <a:xfrm>
            <a:off x="1524000" y="19812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7696200" y="5943600"/>
            <a:ext cx="685800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86800" cy="1143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5400" b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Чернышевская игрушка</a:t>
            </a:r>
            <a:endParaRPr lang="ru-RU" sz="5400" b="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03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10648" b="10648"/>
          <a:stretch>
            <a:fillRect/>
          </a:stretch>
        </p:blipFill>
        <p:spPr bwMode="auto">
          <a:xfrm>
            <a:off x="2362200" y="1981200"/>
            <a:ext cx="4038600" cy="3814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7772400" y="5638800"/>
            <a:ext cx="685800" cy="5334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</TotalTime>
  <Words>281</Words>
  <PresentationFormat>Экран (4:3)</PresentationFormat>
  <Paragraphs>75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Office Theme</vt:lpstr>
      <vt:lpstr>Крестьянские куклы</vt:lpstr>
      <vt:lpstr>Проблема и задачи проекта</vt:lpstr>
      <vt:lpstr>Кто делал крестьянские игрушки?</vt:lpstr>
      <vt:lpstr>Виды крестьянской игрушки</vt:lpstr>
      <vt:lpstr>Соломенная игрушка</vt:lpstr>
      <vt:lpstr>Зольная игрушка</vt:lpstr>
      <vt:lpstr>Глиняная игрушка</vt:lpstr>
      <vt:lpstr>Каргопольская игрушка</vt:lpstr>
      <vt:lpstr>Чернышевская игрушка</vt:lpstr>
      <vt:lpstr>Филимоновская игрушка</vt:lpstr>
      <vt:lpstr>Дымковская игрушка</vt:lpstr>
      <vt:lpstr>Деревянная игрушка</vt:lpstr>
      <vt:lpstr>Столбушки</vt:lpstr>
      <vt:lpstr>Тряпичные игрушки</vt:lpstr>
      <vt:lpstr>Кнопочки</vt:lpstr>
      <vt:lpstr>Молодуха, парочка</vt:lpstr>
      <vt:lpstr>Масленица</vt:lpstr>
      <vt:lpstr>Карельская рванка</vt:lpstr>
      <vt:lpstr>«Кулачник»</vt:lpstr>
      <vt:lpstr>Столбушка</vt:lpstr>
      <vt:lpstr>Скрутка</vt:lpstr>
      <vt:lpstr>Мастер- класс по изготовлению куклы-скрутки</vt:lpstr>
      <vt:lpstr>Вывод</vt:lpstr>
      <vt:lpstr>Используемые интернет-ресурсы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Крестьянские куклы</dc:title>
  <dc:creator>Дмитрий</dc:creator>
  <cp:lastModifiedBy>Дмитрий</cp:lastModifiedBy>
  <cp:revision>29</cp:revision>
  <dcterms:created xsi:type="dcterms:W3CDTF">2010-12-21T18:15:48Z</dcterms:created>
  <dcterms:modified xsi:type="dcterms:W3CDTF">2010-12-21T23:03:50Z</dcterms:modified>
</cp:coreProperties>
</file>