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69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vanova Irina" initials="II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showAnimation="1"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ACCBED-AA7A-4DEA-928D-83C0CAE7C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BFAD00-E09E-446C-90B7-CB11E9AA2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78A51EF-AF33-4461-8E8E-15C469DD1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1FF689-A174-4A87-BDE1-8F437E72B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3B2A74C-914C-4ED4-BC53-A2A3B91A0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37C359-19DA-4F8B-8B67-45F1F136B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59B99D-05BB-4E5D-8D6C-E92968D08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73DFEB-EDEB-40B0-9BE2-55E36261CF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7B3A8-70B2-4D79-9D26-B6018FB64F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7845A-EFE7-4CE0-BB2C-7E04FD2C0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A5ED14-6BFE-4783-88D9-B88FA6A1DC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74D0D49-D8FA-4419-BFCC-D825522BB7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6.gif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gi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gif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5.gi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3286124"/>
            <a:ext cx="8215338" cy="1428750"/>
            <a:chOff x="0" y="5429250"/>
            <a:chExt cx="9144000" cy="1428750"/>
          </a:xfrm>
        </p:grpSpPr>
        <p:pic>
          <p:nvPicPr>
            <p:cNvPr id="10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1045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597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902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0971" name="AutoShape 11"/>
          <p:cNvSpPr>
            <a:spLocks noChangeArrowheads="1"/>
          </p:cNvSpPr>
          <p:nvPr/>
        </p:nvSpPr>
        <p:spPr bwMode="auto">
          <a:xfrm>
            <a:off x="0" y="4714884"/>
            <a:ext cx="8208963" cy="1450975"/>
          </a:xfrm>
          <a:prstGeom prst="roundRect">
            <a:avLst>
              <a:gd name="adj" fmla="val 8773"/>
            </a:avLst>
          </a:prstGeom>
          <a:solidFill>
            <a:schemeClr val="hlink">
              <a:alpha val="7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162000" rIns="162000" anchor="ctr" anchorCtr="1"/>
          <a:lstStyle/>
          <a:p>
            <a:endParaRPr lang="ru-RU" sz="3200" b="1">
              <a:solidFill>
                <a:schemeClr val="tx2"/>
              </a:solidFill>
            </a:endParaRPr>
          </a:p>
        </p:txBody>
      </p:sp>
      <p:pic>
        <p:nvPicPr>
          <p:cNvPr id="40963" name="Picture 3" descr="Окн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1625" y="827088"/>
            <a:ext cx="3524250" cy="2686050"/>
          </a:xfrm>
          <a:prstGeom prst="rect">
            <a:avLst/>
          </a:prstGeom>
          <a:noFill/>
        </p:spPr>
      </p:pic>
      <p:sp>
        <p:nvSpPr>
          <p:cNvPr id="40968" name="AutoShape 8"/>
          <p:cNvSpPr>
            <a:spLocks noChangeArrowheads="1"/>
          </p:cNvSpPr>
          <p:nvPr/>
        </p:nvSpPr>
        <p:spPr bwMode="auto">
          <a:xfrm>
            <a:off x="250825" y="214291"/>
            <a:ext cx="3106729" cy="1571636"/>
          </a:xfrm>
          <a:prstGeom prst="verticalScroll">
            <a:avLst>
              <a:gd name="adj" fmla="val 6801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162000" rIns="162000" anchor="ctr" anchorCtr="1"/>
          <a:lstStyle/>
          <a:p>
            <a:r>
              <a:rPr lang="ru-RU" dirty="0" smtClean="0">
                <a:solidFill>
                  <a:schemeClr val="tx2"/>
                </a:solidFill>
              </a:rPr>
              <a:t>_______________</a:t>
            </a:r>
            <a:endParaRPr lang="ru-RU" dirty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_______________</a:t>
            </a:r>
            <a:endParaRPr lang="ru-RU" dirty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  <a:p>
            <a:pPr algn="r"/>
            <a:r>
              <a:rPr lang="ru-RU" dirty="0" smtClean="0">
                <a:solidFill>
                  <a:schemeClr val="tx2"/>
                </a:solidFill>
              </a:rPr>
              <a:t>_____ </a:t>
            </a:r>
            <a:r>
              <a:rPr lang="ru-RU" dirty="0">
                <a:solidFill>
                  <a:schemeClr val="tx2"/>
                </a:solidFill>
              </a:rPr>
              <a:t>класс</a:t>
            </a:r>
          </a:p>
        </p:txBody>
      </p:sp>
      <p:sp>
        <p:nvSpPr>
          <p:cNvPr id="40970" name="WordArt 10"/>
          <p:cNvSpPr>
            <a:spLocks noChangeArrowheads="1" noChangeShapeType="1" noTextEdit="1"/>
          </p:cNvSpPr>
          <p:nvPr/>
        </p:nvSpPr>
        <p:spPr bwMode="auto">
          <a:xfrm>
            <a:off x="1052513" y="4889500"/>
            <a:ext cx="7037387" cy="981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 spc="1201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КУРОЧКА-РЯБА</a:t>
            </a:r>
          </a:p>
        </p:txBody>
      </p:sp>
      <p:pic>
        <p:nvPicPr>
          <p:cNvPr id="40972" name="Picture 12" descr="Куроч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2285992"/>
            <a:ext cx="1800225" cy="245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0" y="5429250"/>
            <a:ext cx="9144000" cy="1428750"/>
            <a:chOff x="0" y="5429250"/>
            <a:chExt cx="9144000" cy="1428750"/>
          </a:xfrm>
        </p:grpSpPr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1045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597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902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904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5688" y="4067175"/>
            <a:ext cx="78374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1" name="Picture 3" descr="Окн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1625" y="827088"/>
            <a:ext cx="3524250" cy="2686050"/>
          </a:xfrm>
          <a:prstGeom prst="rect">
            <a:avLst/>
          </a:prstGeom>
          <a:noFill/>
        </p:spPr>
      </p:pic>
      <p:pic>
        <p:nvPicPr>
          <p:cNvPr id="37898" name="Picture 10" descr="Курочка приседает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971550" y="2492375"/>
            <a:ext cx="2381250" cy="2857500"/>
          </a:xfrm>
          <a:prstGeom prst="rect">
            <a:avLst/>
          </a:prstGeom>
          <a:noFill/>
        </p:spPr>
      </p:pic>
      <p:sp>
        <p:nvSpPr>
          <p:cNvPr id="37899" name="AutoShape 11"/>
          <p:cNvSpPr>
            <a:spLocks noChangeArrowheads="1"/>
          </p:cNvSpPr>
          <p:nvPr/>
        </p:nvSpPr>
        <p:spPr bwMode="auto">
          <a:xfrm>
            <a:off x="179388" y="260350"/>
            <a:ext cx="3024187" cy="1655763"/>
          </a:xfrm>
          <a:prstGeom prst="horizontalScroll">
            <a:avLst>
              <a:gd name="adj" fmla="val 125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162000" rIns="162000" anchor="ctr" anchorCtr="1"/>
          <a:lstStyle/>
          <a:p>
            <a:r>
              <a:rPr lang="ru-RU" dirty="0">
                <a:solidFill>
                  <a:schemeClr val="tx2"/>
                </a:solidFill>
              </a:rPr>
              <a:t>А курочка говорит:</a:t>
            </a:r>
          </a:p>
          <a:p>
            <a:r>
              <a:rPr lang="ru-RU" dirty="0">
                <a:solidFill>
                  <a:schemeClr val="tx2"/>
                </a:solidFill>
              </a:rPr>
              <a:t>«Не плачь дед, не плачь баба!..»</a:t>
            </a:r>
          </a:p>
        </p:txBody>
      </p:sp>
      <p:pic>
        <p:nvPicPr>
          <p:cNvPr id="37900" name="Picture 12" descr="Дед плачет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73675" y="1844675"/>
            <a:ext cx="3619500" cy="4648200"/>
          </a:xfrm>
          <a:prstGeom prst="rect">
            <a:avLst/>
          </a:prstGeom>
          <a:noFill/>
        </p:spPr>
      </p:pic>
      <p:pic>
        <p:nvPicPr>
          <p:cNvPr id="37901" name="Picture 13" descr="Баба плачет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3059113" y="1844675"/>
            <a:ext cx="3419475" cy="448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5429250"/>
            <a:ext cx="9144000" cy="1428750"/>
            <a:chOff x="0" y="5429250"/>
            <a:chExt cx="9144000" cy="1428750"/>
          </a:xfrm>
        </p:grpSpPr>
        <p:pic>
          <p:nvPicPr>
            <p:cNvPr id="11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1045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597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902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5688" y="4067175"/>
            <a:ext cx="78374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915" name="Picture 3" descr="Окн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1625" y="827088"/>
            <a:ext cx="3524250" cy="2686050"/>
          </a:xfrm>
          <a:prstGeom prst="rect">
            <a:avLst/>
          </a:prstGeom>
          <a:noFill/>
        </p:spPr>
      </p:pic>
      <p:sp>
        <p:nvSpPr>
          <p:cNvPr id="38917" name="AutoShape 5"/>
          <p:cNvSpPr>
            <a:spLocks noChangeArrowheads="1"/>
          </p:cNvSpPr>
          <p:nvPr/>
        </p:nvSpPr>
        <p:spPr bwMode="auto">
          <a:xfrm>
            <a:off x="179388" y="260350"/>
            <a:ext cx="3600450" cy="1295400"/>
          </a:xfrm>
          <a:prstGeom prst="horizontalScroll">
            <a:avLst>
              <a:gd name="adj" fmla="val 125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162000" rIns="162000" anchor="ctr" anchorCtr="1"/>
          <a:lstStyle/>
          <a:p>
            <a:r>
              <a:rPr lang="ru-RU">
                <a:solidFill>
                  <a:schemeClr val="tx2"/>
                </a:solidFill>
              </a:rPr>
              <a:t>«…Я снесу новое яйцо,</a:t>
            </a:r>
          </a:p>
          <a:p>
            <a:r>
              <a:rPr lang="ru-RU">
                <a:solidFill>
                  <a:schemeClr val="tx2"/>
                </a:solidFill>
              </a:rPr>
              <a:t>простое, не золотое.»</a:t>
            </a:r>
          </a:p>
        </p:txBody>
      </p:sp>
      <p:pic>
        <p:nvPicPr>
          <p:cNvPr id="38919" name="Picture 7" descr="Де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62563" y="1835150"/>
            <a:ext cx="3619500" cy="4648200"/>
          </a:xfrm>
          <a:prstGeom prst="rect">
            <a:avLst/>
          </a:prstGeom>
          <a:noFill/>
        </p:spPr>
      </p:pic>
      <p:pic>
        <p:nvPicPr>
          <p:cNvPr id="38920" name="Picture 8" descr="Баб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785786" y="1857364"/>
            <a:ext cx="3175061" cy="4165609"/>
          </a:xfrm>
          <a:prstGeom prst="rect">
            <a:avLst/>
          </a:prstGeom>
          <a:noFill/>
        </p:spPr>
      </p:pic>
      <p:pic>
        <p:nvPicPr>
          <p:cNvPr id="38921" name="Picture 9" descr="Курочка приседает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3143240" y="2428868"/>
            <a:ext cx="23812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5429250"/>
            <a:ext cx="9144000" cy="1428750"/>
            <a:chOff x="0" y="5429250"/>
            <a:chExt cx="9144000" cy="1428750"/>
          </a:xfrm>
        </p:grpSpPr>
        <p:pic>
          <p:nvPicPr>
            <p:cNvPr id="11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1045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597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902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71942"/>
            <a:ext cx="78374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9" name="Picture 3" descr="Окн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571480"/>
            <a:ext cx="3524250" cy="2686050"/>
          </a:xfrm>
          <a:prstGeom prst="rect">
            <a:avLst/>
          </a:prstGeom>
          <a:noFill/>
        </p:spPr>
      </p:pic>
      <p:pic>
        <p:nvPicPr>
          <p:cNvPr id="39941" name="Picture 5" descr="Де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714488"/>
            <a:ext cx="3619500" cy="4648200"/>
          </a:xfrm>
          <a:prstGeom prst="rect">
            <a:avLst/>
          </a:prstGeom>
          <a:noFill/>
        </p:spPr>
      </p:pic>
      <p:pic>
        <p:nvPicPr>
          <p:cNvPr id="39942" name="Picture 6" descr="Баб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1857364"/>
            <a:ext cx="3419475" cy="4486275"/>
          </a:xfrm>
          <a:prstGeom prst="rect">
            <a:avLst/>
          </a:prstGeom>
          <a:noFill/>
        </p:spPr>
      </p:pic>
      <p:pic>
        <p:nvPicPr>
          <p:cNvPr id="39944" name="Picture 8" descr="Курочк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6" y="4214818"/>
            <a:ext cx="1800225" cy="2457450"/>
          </a:xfrm>
          <a:prstGeom prst="rect">
            <a:avLst/>
          </a:prstGeom>
          <a:noFill/>
        </p:spPr>
      </p:pic>
      <p:pic>
        <p:nvPicPr>
          <p:cNvPr id="39945" name="Picture 9" descr="Яйцо простое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14810" y="4071942"/>
            <a:ext cx="59055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5429250"/>
            <a:ext cx="9144000" cy="1428750"/>
            <a:chOff x="0" y="5429250"/>
            <a:chExt cx="9144000" cy="1428750"/>
          </a:xfrm>
        </p:grpSpPr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1045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597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902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5688" y="4067175"/>
            <a:ext cx="78374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 descr="Окн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1625" y="827088"/>
            <a:ext cx="3524250" cy="2686050"/>
          </a:xfrm>
          <a:prstGeom prst="rect">
            <a:avLst/>
          </a:prstGeom>
          <a:noFill/>
        </p:spPr>
      </p:pic>
      <p:pic>
        <p:nvPicPr>
          <p:cNvPr id="4102" name="Picture 6" descr="Де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62563" y="1835150"/>
            <a:ext cx="3619500" cy="4648200"/>
          </a:xfrm>
          <a:prstGeom prst="rect">
            <a:avLst/>
          </a:prstGeom>
          <a:noFill/>
        </p:spPr>
      </p:pic>
      <p:pic>
        <p:nvPicPr>
          <p:cNvPr id="4103" name="Picture 7" descr="Баб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03338" y="1608138"/>
            <a:ext cx="3419475" cy="4486275"/>
          </a:xfrm>
          <a:prstGeom prst="rect">
            <a:avLst/>
          </a:prstGeom>
          <a:noFill/>
        </p:spPr>
      </p:pic>
      <p:pic>
        <p:nvPicPr>
          <p:cNvPr id="4104" name="Picture 8" descr="Курочк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7538" y="4067175"/>
            <a:ext cx="1800225" cy="2457450"/>
          </a:xfrm>
          <a:prstGeom prst="rect">
            <a:avLst/>
          </a:prstGeom>
          <a:noFill/>
        </p:spPr>
      </p:pic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179388" y="260350"/>
            <a:ext cx="3887787" cy="1295400"/>
          </a:xfrm>
          <a:prstGeom prst="horizontalScroll">
            <a:avLst>
              <a:gd name="adj" fmla="val 125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162000" rIns="162000" anchor="ctr" anchorCtr="1"/>
          <a:lstStyle/>
          <a:p>
            <a:r>
              <a:rPr lang="ru-RU">
                <a:solidFill>
                  <a:schemeClr val="tx2"/>
                </a:solidFill>
              </a:rPr>
              <a:t>Жили были дед и баба.</a:t>
            </a:r>
          </a:p>
          <a:p>
            <a:r>
              <a:rPr lang="ru-RU">
                <a:solidFill>
                  <a:schemeClr val="tx2"/>
                </a:solidFill>
              </a:rPr>
              <a:t>И была у них курочка ряба.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5429250"/>
            <a:ext cx="9144000" cy="1428750"/>
            <a:chOff x="0" y="5429250"/>
            <a:chExt cx="9144000" cy="1428750"/>
          </a:xfrm>
        </p:grpSpPr>
        <p:pic>
          <p:nvPicPr>
            <p:cNvPr id="11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1045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597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902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929066"/>
            <a:ext cx="78374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 descr="Окн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1625" y="827088"/>
            <a:ext cx="3524250" cy="2686050"/>
          </a:xfrm>
          <a:prstGeom prst="rect">
            <a:avLst/>
          </a:prstGeom>
          <a:noFill/>
        </p:spPr>
      </p:pic>
      <p:pic>
        <p:nvPicPr>
          <p:cNvPr id="5127" name="Picture 7" descr="Куроч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929066"/>
            <a:ext cx="1800225" cy="2457450"/>
          </a:xfrm>
          <a:prstGeom prst="rect">
            <a:avLst/>
          </a:prstGeom>
          <a:noFill/>
        </p:spPr>
      </p:pic>
      <p:pic>
        <p:nvPicPr>
          <p:cNvPr id="5128" name="Picture 8" descr="Яйцо золото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92500" y="3789363"/>
            <a:ext cx="590550" cy="762000"/>
          </a:xfrm>
          <a:prstGeom prst="rect">
            <a:avLst/>
          </a:prstGeom>
          <a:noFill/>
        </p:spPr>
      </p:pic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179388" y="260350"/>
            <a:ext cx="3313112" cy="1295400"/>
          </a:xfrm>
          <a:prstGeom prst="horizontalScroll">
            <a:avLst>
              <a:gd name="adj" fmla="val 125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162000" rIns="162000" anchor="ctr" anchorCtr="1"/>
          <a:lstStyle/>
          <a:p>
            <a:r>
              <a:rPr lang="ru-RU">
                <a:solidFill>
                  <a:schemeClr val="tx2"/>
                </a:solidFill>
              </a:rPr>
              <a:t>Снесла курочка яйцо</a:t>
            </a:r>
          </a:p>
          <a:p>
            <a:r>
              <a:rPr lang="ru-RU">
                <a:solidFill>
                  <a:schemeClr val="tx2"/>
                </a:solidFill>
              </a:rPr>
              <a:t>не простое, а золотое.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5429250"/>
            <a:ext cx="9144000" cy="1428750"/>
            <a:chOff x="0" y="5429250"/>
            <a:chExt cx="9144000" cy="1428750"/>
          </a:xfrm>
        </p:grpSpPr>
        <p:pic>
          <p:nvPicPr>
            <p:cNvPr id="10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1045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597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902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5688" y="4067175"/>
            <a:ext cx="78374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2" name="Picture 2" descr="Окн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1625" y="827088"/>
            <a:ext cx="3524250" cy="2686050"/>
          </a:xfrm>
          <a:prstGeom prst="rect">
            <a:avLst/>
          </a:prstGeom>
          <a:noFill/>
        </p:spPr>
      </p:pic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179388" y="260350"/>
            <a:ext cx="3744912" cy="1295400"/>
          </a:xfrm>
          <a:prstGeom prst="horizontalScroll">
            <a:avLst>
              <a:gd name="adj" fmla="val 125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162000" rIns="162000" anchor="ctr" anchorCtr="1"/>
          <a:lstStyle/>
          <a:p>
            <a:r>
              <a:rPr lang="ru-RU">
                <a:solidFill>
                  <a:schemeClr val="tx2"/>
                </a:solidFill>
              </a:rPr>
              <a:t>Дед бил, бил — не разбил.</a:t>
            </a:r>
          </a:p>
        </p:txBody>
      </p:sp>
      <p:pic>
        <p:nvPicPr>
          <p:cNvPr id="30726" name="Picture 6" descr="Дед бил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375" y="1916113"/>
            <a:ext cx="3800475" cy="4514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0" y="5429250"/>
            <a:ext cx="9144000" cy="1428750"/>
            <a:chOff x="0" y="5429250"/>
            <a:chExt cx="9144000" cy="1428750"/>
          </a:xfrm>
        </p:grpSpPr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1045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597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902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2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5688" y="4067175"/>
            <a:ext cx="78374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7" name="Picture 3" descr="Окн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1625" y="827088"/>
            <a:ext cx="3524250" cy="2686050"/>
          </a:xfrm>
          <a:prstGeom prst="rect">
            <a:avLst/>
          </a:prstGeom>
          <a:noFill/>
        </p:spPr>
      </p:pic>
      <p:pic>
        <p:nvPicPr>
          <p:cNvPr id="31750" name="Picture 6" descr="Баба била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62250" y="1916113"/>
            <a:ext cx="3619500" cy="4486275"/>
          </a:xfrm>
          <a:prstGeom prst="rect">
            <a:avLst/>
          </a:prstGeom>
          <a:noFill/>
        </p:spPr>
      </p:pic>
      <p:sp>
        <p:nvSpPr>
          <p:cNvPr id="31751" name="AutoShape 7"/>
          <p:cNvSpPr>
            <a:spLocks noChangeArrowheads="1"/>
          </p:cNvSpPr>
          <p:nvPr/>
        </p:nvSpPr>
        <p:spPr bwMode="auto">
          <a:xfrm>
            <a:off x="179388" y="260350"/>
            <a:ext cx="3168650" cy="1295400"/>
          </a:xfrm>
          <a:prstGeom prst="horizontalScroll">
            <a:avLst>
              <a:gd name="adj" fmla="val 125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162000" rIns="162000" anchor="ctr" anchorCtr="1"/>
          <a:lstStyle/>
          <a:p>
            <a:r>
              <a:rPr lang="ru-RU" dirty="0">
                <a:solidFill>
                  <a:schemeClr val="tx2"/>
                </a:solidFill>
              </a:rPr>
              <a:t>Баба била, била — не разбила.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5429250"/>
            <a:ext cx="9144000" cy="1428750"/>
            <a:chOff x="0" y="5429250"/>
            <a:chExt cx="9144000" cy="1428750"/>
          </a:xfrm>
        </p:grpSpPr>
        <p:pic>
          <p:nvPicPr>
            <p:cNvPr id="11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1045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597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902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5688" y="4067175"/>
            <a:ext cx="78374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 descr="Окн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1625" y="827088"/>
            <a:ext cx="3524250" cy="2686050"/>
          </a:xfrm>
          <a:prstGeom prst="rect">
            <a:avLst/>
          </a:prstGeom>
          <a:noFill/>
        </p:spPr>
      </p:pic>
      <p:pic>
        <p:nvPicPr>
          <p:cNvPr id="33798" name="Picture 6" descr="Яйцо золото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4076700"/>
            <a:ext cx="590550" cy="762000"/>
          </a:xfrm>
          <a:prstGeom prst="rect">
            <a:avLst/>
          </a:prstGeom>
          <a:noFill/>
        </p:spPr>
      </p:pic>
      <p:pic>
        <p:nvPicPr>
          <p:cNvPr id="33799" name="Picture 7" descr="Мышка бежала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418138"/>
            <a:ext cx="7885113" cy="1250950"/>
          </a:xfrm>
          <a:prstGeom prst="rect">
            <a:avLst/>
          </a:prstGeom>
          <a:noFill/>
        </p:spPr>
      </p:pic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179388" y="260350"/>
            <a:ext cx="2952750" cy="1295400"/>
          </a:xfrm>
          <a:prstGeom prst="horizontalScroll">
            <a:avLst>
              <a:gd name="adj" fmla="val 125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162000" rIns="162000" anchor="ctr" anchorCtr="1"/>
          <a:lstStyle/>
          <a:p>
            <a:r>
              <a:rPr lang="ru-RU" dirty="0">
                <a:solidFill>
                  <a:schemeClr val="tx2"/>
                </a:solidFill>
              </a:rPr>
              <a:t>Мышка бежала,</a:t>
            </a:r>
          </a:p>
          <a:p>
            <a:r>
              <a:rPr lang="ru-RU" dirty="0">
                <a:solidFill>
                  <a:schemeClr val="tx2"/>
                </a:solidFill>
              </a:rPr>
              <a:t>хвостиком махнула.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0" y="5429250"/>
            <a:ext cx="9144000" cy="1428750"/>
            <a:chOff x="0" y="5429250"/>
            <a:chExt cx="9144000" cy="1428750"/>
          </a:xfrm>
        </p:grpSpPr>
        <p:pic>
          <p:nvPicPr>
            <p:cNvPr id="10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1045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597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902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5688" y="4067175"/>
            <a:ext cx="78374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9" name="Picture 3" descr="Окн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1625" y="827088"/>
            <a:ext cx="3524250" cy="2686050"/>
          </a:xfrm>
          <a:prstGeom prst="rect">
            <a:avLst/>
          </a:prstGeom>
          <a:noFill/>
        </p:spPr>
      </p:pic>
      <p:sp>
        <p:nvSpPr>
          <p:cNvPr id="34824" name="AutoShape 8"/>
          <p:cNvSpPr>
            <a:spLocks noChangeArrowheads="1"/>
          </p:cNvSpPr>
          <p:nvPr/>
        </p:nvSpPr>
        <p:spPr bwMode="auto">
          <a:xfrm>
            <a:off x="179388" y="260350"/>
            <a:ext cx="2447925" cy="1295400"/>
          </a:xfrm>
          <a:prstGeom prst="horizontalScroll">
            <a:avLst>
              <a:gd name="adj" fmla="val 125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162000" rIns="162000" anchor="ctr" anchorCtr="1"/>
          <a:lstStyle/>
          <a:p>
            <a:r>
              <a:rPr lang="ru-RU" dirty="0">
                <a:solidFill>
                  <a:schemeClr val="tx2"/>
                </a:solidFill>
              </a:rPr>
              <a:t>Яйцо упало и разбилось.</a:t>
            </a:r>
          </a:p>
        </p:txBody>
      </p:sp>
      <p:pic>
        <p:nvPicPr>
          <p:cNvPr id="34826" name="Picture 10" descr="Яйцо разбивается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6100" y="4076700"/>
            <a:ext cx="1057275" cy="223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5429250"/>
            <a:ext cx="9144000" cy="1428750"/>
            <a:chOff x="0" y="5429250"/>
            <a:chExt cx="9144000" cy="1428750"/>
          </a:xfrm>
        </p:grpSpPr>
        <p:pic>
          <p:nvPicPr>
            <p:cNvPr id="11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1045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597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902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5688" y="4067175"/>
            <a:ext cx="78374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 descr="Окн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1625" y="827088"/>
            <a:ext cx="3524250" cy="2686050"/>
          </a:xfrm>
          <a:prstGeom prst="rect">
            <a:avLst/>
          </a:prstGeom>
          <a:noFill/>
        </p:spPr>
      </p:pic>
      <p:pic>
        <p:nvPicPr>
          <p:cNvPr id="35846" name="Picture 6" descr="Дед плачет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85786" y="1428736"/>
            <a:ext cx="3776503" cy="4849825"/>
          </a:xfrm>
          <a:prstGeom prst="rect">
            <a:avLst/>
          </a:prstGeom>
          <a:noFill/>
        </p:spPr>
      </p:pic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179388" y="260350"/>
            <a:ext cx="2447925" cy="1295400"/>
          </a:xfrm>
          <a:prstGeom prst="horizontalScroll">
            <a:avLst>
              <a:gd name="adj" fmla="val 125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162000" rIns="162000" anchor="ctr" anchorCtr="1"/>
          <a:lstStyle/>
          <a:p>
            <a:r>
              <a:rPr lang="ru-RU">
                <a:solidFill>
                  <a:schemeClr val="tx2"/>
                </a:solidFill>
              </a:rPr>
              <a:t>Плачет дед…</a:t>
            </a:r>
          </a:p>
        </p:txBody>
      </p:sp>
      <p:pic>
        <p:nvPicPr>
          <p:cNvPr id="35851" name="Picture 11" descr="Яйцо разбито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6100" y="5848350"/>
            <a:ext cx="1057275" cy="46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5429250"/>
            <a:ext cx="9144000" cy="1428750"/>
            <a:chOff x="0" y="5429250"/>
            <a:chExt cx="9144000" cy="1428750"/>
          </a:xfrm>
        </p:grpSpPr>
        <p:pic>
          <p:nvPicPr>
            <p:cNvPr id="11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1045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69597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14350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29024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71448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16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5429250"/>
              <a:ext cx="173355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55688" y="4067175"/>
            <a:ext cx="78374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 descr="Окн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928670"/>
            <a:ext cx="3524250" cy="2686050"/>
          </a:xfrm>
          <a:prstGeom prst="rect">
            <a:avLst/>
          </a:prstGeom>
          <a:noFill/>
        </p:spPr>
      </p:pic>
      <p:pic>
        <p:nvPicPr>
          <p:cNvPr id="36869" name="Picture 5" descr="Баба плачет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625295" y="1785926"/>
            <a:ext cx="3518705" cy="4616462"/>
          </a:xfrm>
          <a:prstGeom prst="rect">
            <a:avLst/>
          </a:prstGeom>
          <a:noFill/>
        </p:spPr>
      </p:pic>
      <p:sp>
        <p:nvSpPr>
          <p:cNvPr id="36871" name="AutoShape 7"/>
          <p:cNvSpPr>
            <a:spLocks noChangeArrowheads="1"/>
          </p:cNvSpPr>
          <p:nvPr/>
        </p:nvSpPr>
        <p:spPr bwMode="auto">
          <a:xfrm>
            <a:off x="179388" y="260350"/>
            <a:ext cx="2160587" cy="1295400"/>
          </a:xfrm>
          <a:prstGeom prst="horizontalScroll">
            <a:avLst>
              <a:gd name="adj" fmla="val 125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162000" rIns="162000" anchor="ctr" anchorCtr="1"/>
          <a:lstStyle/>
          <a:p>
            <a:r>
              <a:rPr lang="ru-RU">
                <a:solidFill>
                  <a:schemeClr val="tx2"/>
                </a:solidFill>
              </a:rPr>
              <a:t>Плачет баба.</a:t>
            </a:r>
          </a:p>
        </p:txBody>
      </p:sp>
      <p:pic>
        <p:nvPicPr>
          <p:cNvPr id="36872" name="Picture 8" descr="Яйцо разбито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6100" y="5848350"/>
            <a:ext cx="1057275" cy="46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рочка - Ряба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Курочка - Ряба</Template>
  <TotalTime>0</TotalTime>
  <Words>75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Курочка - Ряба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Ivanova Irina</dc:creator>
  <cp:lastModifiedBy>Ivanova Irina</cp:lastModifiedBy>
  <cp:revision>1</cp:revision>
  <dcterms:created xsi:type="dcterms:W3CDTF">2013-04-25T10:26:57Z</dcterms:created>
  <dcterms:modified xsi:type="dcterms:W3CDTF">2013-04-25T10:27:41Z</dcterms:modified>
</cp:coreProperties>
</file>