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78" r:id="rId3"/>
    <p:sldId id="295" r:id="rId4"/>
    <p:sldId id="279" r:id="rId5"/>
    <p:sldId id="273" r:id="rId6"/>
    <p:sldId id="296" r:id="rId7"/>
    <p:sldId id="282" r:id="rId8"/>
    <p:sldId id="280" r:id="rId9"/>
    <p:sldId id="281" r:id="rId10"/>
    <p:sldId id="294" r:id="rId11"/>
    <p:sldId id="300" r:id="rId12"/>
    <p:sldId id="301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B1E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lpage.ru/u_samovara-49668.php" TargetMode="External"/><Relationship Id="rId2" Type="http://schemas.openxmlformats.org/officeDocument/2006/relationships/hyperlink" Target="http://images-photo.ru/photo/skachat_kartinki/blestjashhie_kartinki_glitter/chajnyj_serviz/8-0-341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n-kowalski.livejournal.com/258868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9B1ED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ТЕХНОЛОГИЯ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1 класс УМК « ШКОЛА 2100»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371600"/>
            <a:ext cx="1874520" cy="148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371600"/>
            <a:ext cx="1981200" cy="154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971800"/>
            <a:ext cx="1950720" cy="148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971800"/>
            <a:ext cx="1874520" cy="148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C:\Users\User\Desktop\DSCN31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130131" y="651669"/>
            <a:ext cx="2903538" cy="2362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8100" y="571500"/>
            <a:ext cx="2362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309784" y="4282017"/>
            <a:ext cx="2603806" cy="21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C:\Users\User\Desktop\DSCN31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4267200"/>
            <a:ext cx="2133600" cy="2249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Спасибо за работу!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Pictures\сервиз красивый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25" y="2224881"/>
            <a:ext cx="447675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http://images-photo.ru/photo/skachat_kartinki/blestjashhie_kartinki_glitter/chajnyj_serviz/8-0-3415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3"/>
              </a:rPr>
              <a:t>http://www.wallpage.ru/u_samovara-49668.php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http://pan-kowalski.livejournal.com/258868.html</a:t>
            </a:r>
            <a:endParaRPr lang="ru-RU" sz="2000" dirty="0" smtClean="0"/>
          </a:p>
          <a:p>
            <a:r>
              <a:rPr lang="ru-RU" sz="2000" dirty="0" smtClean="0"/>
              <a:t>Фото исследовательских работ детей</a:t>
            </a:r>
          </a:p>
          <a:p>
            <a:endParaRPr lang="ru-RU" sz="2000" dirty="0" smtClean="0"/>
          </a:p>
          <a:p>
            <a:r>
              <a:rPr lang="en-US" sz="2000" dirty="0" smtClean="0">
                <a:hlinkClick r:id="rId2"/>
              </a:rPr>
              <a:t>http://images-photo.ru/photo/skachat_kartinki/blestjashhie_kartinki_glitter/chajnyj_serviz/8-0-3415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самова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533400"/>
            <a:ext cx="7391400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Рассказать что такое чаепитие?</a:t>
            </a:r>
          </a:p>
          <a:p>
            <a:pPr marL="514350" indent="-514350">
              <a:buNone/>
            </a:pPr>
            <a:r>
              <a:rPr lang="ru-RU" dirty="0" smtClean="0"/>
              <a:t>2) Рассказать какая посуда необходима</a:t>
            </a:r>
          </a:p>
          <a:p>
            <a:pPr marL="514350" indent="-514350">
              <a:buNone/>
            </a:pPr>
            <a:r>
              <a:rPr lang="ru-RU" dirty="0" smtClean="0"/>
              <a:t>3) Изготовить посуду для чаепития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мперато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1066800"/>
            <a:ext cx="3810000" cy="5029200"/>
          </a:xfrm>
        </p:spPr>
      </p:pic>
      <p:pic>
        <p:nvPicPr>
          <p:cNvPr id="5" name="Рисунок 4" descr="д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57200"/>
            <a:ext cx="2857500" cy="1600200"/>
          </a:xfrm>
          <a:prstGeom prst="rect">
            <a:avLst/>
          </a:prstGeom>
        </p:spPr>
      </p:pic>
      <p:pic>
        <p:nvPicPr>
          <p:cNvPr id="6" name="Рисунок 5" descr="да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3810000"/>
            <a:ext cx="2381250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заварник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219200"/>
            <a:ext cx="1295400" cy="1036320"/>
          </a:xfrm>
        </p:spPr>
      </p:pic>
      <p:pic>
        <p:nvPicPr>
          <p:cNvPr id="5" name="Рисунок 4" descr="заварн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447800"/>
            <a:ext cx="990600" cy="990600"/>
          </a:xfrm>
          <a:prstGeom prst="rect">
            <a:avLst/>
          </a:prstGeom>
        </p:spPr>
      </p:pic>
      <p:pic>
        <p:nvPicPr>
          <p:cNvPr id="6" name="Рисунок 5" descr="заварник 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4953000"/>
            <a:ext cx="1143000" cy="925116"/>
          </a:xfrm>
          <a:prstGeom prst="rect">
            <a:avLst/>
          </a:prstGeom>
        </p:spPr>
      </p:pic>
      <p:pic>
        <p:nvPicPr>
          <p:cNvPr id="7" name="Рисунок 6" descr="заварник 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2819400"/>
            <a:ext cx="1196208" cy="901428"/>
          </a:xfrm>
          <a:prstGeom prst="rect">
            <a:avLst/>
          </a:prstGeom>
        </p:spPr>
      </p:pic>
      <p:pic>
        <p:nvPicPr>
          <p:cNvPr id="8" name="Рисунок 7" descr="сахарница 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67200" y="5562600"/>
            <a:ext cx="1211983" cy="821119"/>
          </a:xfrm>
          <a:prstGeom prst="rect">
            <a:avLst/>
          </a:prstGeom>
        </p:spPr>
      </p:pic>
      <p:pic>
        <p:nvPicPr>
          <p:cNvPr id="10" name="Рисунок 9" descr="чашка 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00800" y="1752600"/>
            <a:ext cx="1117600" cy="838200"/>
          </a:xfrm>
          <a:prstGeom prst="rect">
            <a:avLst/>
          </a:prstGeom>
        </p:spPr>
      </p:pic>
      <p:pic>
        <p:nvPicPr>
          <p:cNvPr id="12" name="Рисунок 11" descr="чашка 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2400" y="1600200"/>
            <a:ext cx="1162050" cy="1162050"/>
          </a:xfrm>
          <a:prstGeom prst="rect">
            <a:avLst/>
          </a:prstGeom>
        </p:spPr>
      </p:pic>
      <p:pic>
        <p:nvPicPr>
          <p:cNvPr id="13" name="Рисунок 12" descr="сахарница 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10400" y="2743200"/>
            <a:ext cx="1028700" cy="1028700"/>
          </a:xfrm>
          <a:prstGeom prst="rect">
            <a:avLst/>
          </a:prstGeom>
        </p:spPr>
      </p:pic>
      <p:pic>
        <p:nvPicPr>
          <p:cNvPr id="14" name="Рисунок 13" descr="чашк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81400" y="2286000"/>
            <a:ext cx="1308100" cy="982081"/>
          </a:xfrm>
          <a:prstGeom prst="rect">
            <a:avLst/>
          </a:prstGeom>
        </p:spPr>
      </p:pic>
      <p:pic>
        <p:nvPicPr>
          <p:cNvPr id="16" name="Рисунок 15" descr="фото маки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447800" y="4495800"/>
            <a:ext cx="1028700" cy="685800"/>
          </a:xfrm>
          <a:prstGeom prst="rect">
            <a:avLst/>
          </a:prstGeom>
        </p:spPr>
      </p:pic>
      <p:pic>
        <p:nvPicPr>
          <p:cNvPr id="18" name="Рисунок 17" descr="фото маки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848600" y="2057400"/>
            <a:ext cx="1028700" cy="685800"/>
          </a:xfrm>
          <a:prstGeom prst="rect">
            <a:avLst/>
          </a:prstGeom>
        </p:spPr>
      </p:pic>
      <p:pic>
        <p:nvPicPr>
          <p:cNvPr id="22" name="Рисунок 21" descr="чашка 10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029200" y="4800600"/>
            <a:ext cx="1333500" cy="889000"/>
          </a:xfrm>
          <a:prstGeom prst="rect">
            <a:avLst/>
          </a:prstGeom>
        </p:spPr>
      </p:pic>
      <p:pic>
        <p:nvPicPr>
          <p:cNvPr id="24" name="Рисунок 23" descr="чашка 4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219200" y="5562600"/>
            <a:ext cx="1397000" cy="1047750"/>
          </a:xfrm>
          <a:prstGeom prst="rect">
            <a:avLst/>
          </a:prstGeom>
        </p:spPr>
      </p:pic>
      <p:pic>
        <p:nvPicPr>
          <p:cNvPr id="25" name="Рисунок 24" descr="5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76400" y="2514600"/>
            <a:ext cx="1676400" cy="1117600"/>
          </a:xfrm>
          <a:prstGeom prst="rect">
            <a:avLst/>
          </a:prstGeom>
        </p:spPr>
      </p:pic>
      <p:pic>
        <p:nvPicPr>
          <p:cNvPr id="26" name="Рисунок 25" descr="молочник 17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248400" y="5867400"/>
            <a:ext cx="1047750" cy="838200"/>
          </a:xfrm>
          <a:prstGeom prst="rect">
            <a:avLst/>
          </a:prstGeom>
        </p:spPr>
      </p:pic>
      <p:pic>
        <p:nvPicPr>
          <p:cNvPr id="28" name="Рисунок 27" descr="чашка 10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2400" y="5486400"/>
            <a:ext cx="1181100" cy="787400"/>
          </a:xfrm>
          <a:prstGeom prst="rect">
            <a:avLst/>
          </a:prstGeom>
        </p:spPr>
      </p:pic>
      <p:pic>
        <p:nvPicPr>
          <p:cNvPr id="31" name="Рисунок 30" descr="чашка 10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28600" y="3886200"/>
            <a:ext cx="1333500" cy="889000"/>
          </a:xfrm>
          <a:prstGeom prst="rect">
            <a:avLst/>
          </a:prstGeom>
        </p:spPr>
      </p:pic>
      <p:pic>
        <p:nvPicPr>
          <p:cNvPr id="32" name="Рисунок 31" descr="чашка 10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924800" y="3352800"/>
            <a:ext cx="1219200" cy="812800"/>
          </a:xfrm>
          <a:prstGeom prst="rect">
            <a:avLst/>
          </a:prstGeom>
        </p:spPr>
      </p:pic>
      <p:pic>
        <p:nvPicPr>
          <p:cNvPr id="33" name="Рисунок 32" descr="3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648200" y="2514600"/>
            <a:ext cx="2133600" cy="1200150"/>
          </a:xfrm>
          <a:prstGeom prst="rect">
            <a:avLst/>
          </a:prstGeom>
        </p:spPr>
      </p:pic>
      <p:pic>
        <p:nvPicPr>
          <p:cNvPr id="34" name="Рисунок 33" descr="чашка 2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553200" y="3810000"/>
            <a:ext cx="1171575" cy="1171575"/>
          </a:xfrm>
          <a:prstGeom prst="rect">
            <a:avLst/>
          </a:prstGeom>
        </p:spPr>
      </p:pic>
      <p:pic>
        <p:nvPicPr>
          <p:cNvPr id="35" name="Рисунок 34" descr="чашка к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2971800" y="4648200"/>
            <a:ext cx="888682" cy="884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1524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7620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В.  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не В.</a:t>
                      </a:r>
                      <a:endParaRPr lang="ru-RU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3600" dirty="0" smtClean="0"/>
                        <a:t>2, 3, 4, 6, 7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 </a:t>
                      </a:r>
                      <a:r>
                        <a:rPr lang="ru-RU" sz="4400" baseline="0" dirty="0" smtClean="0"/>
                        <a:t>         1,  5, 8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438399" y="457199"/>
            <a:ext cx="4267202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L:\сервизы\чайный сервиз Соня Г\DSC021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838200"/>
            <a:ext cx="66294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L:\сервизы\чайный сервис А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38200"/>
            <a:ext cx="6491817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70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ТЕХНОЛОГИЯ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работу!</vt:lpstr>
      <vt:lpstr>http://images-photo.ru/photo/skachat_kartinki/blestjashhie_kartinki_glitter/chajnyj_serviz/8-0-3415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2013-04-06T07:37:01Z</dcterms:created>
  <dcterms:modified xsi:type="dcterms:W3CDTF">2013-04-25T09:30:06Z</dcterms:modified>
</cp:coreProperties>
</file>