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84" r:id="rId2"/>
    <p:sldId id="268" r:id="rId3"/>
    <p:sldId id="257" r:id="rId4"/>
    <p:sldId id="258" r:id="rId5"/>
    <p:sldId id="270" r:id="rId6"/>
    <p:sldId id="259" r:id="rId7"/>
    <p:sldId id="271" r:id="rId8"/>
    <p:sldId id="260" r:id="rId9"/>
    <p:sldId id="272" r:id="rId10"/>
    <p:sldId id="261" r:id="rId11"/>
    <p:sldId id="273" r:id="rId12"/>
    <p:sldId id="262" r:id="rId13"/>
    <p:sldId id="274" r:id="rId14"/>
    <p:sldId id="263" r:id="rId15"/>
    <p:sldId id="275" r:id="rId16"/>
    <p:sldId id="276" r:id="rId17"/>
    <p:sldId id="277" r:id="rId18"/>
    <p:sldId id="264" r:id="rId19"/>
    <p:sldId id="278" r:id="rId20"/>
    <p:sldId id="279" r:id="rId21"/>
    <p:sldId id="280" r:id="rId22"/>
    <p:sldId id="265" r:id="rId23"/>
    <p:sldId id="281" r:id="rId24"/>
    <p:sldId id="282" r:id="rId25"/>
    <p:sldId id="283" r:id="rId26"/>
    <p:sldId id="267" r:id="rId27"/>
    <p:sldId id="26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2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54B116-8E72-48B7-A57F-5715376F7A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726EA-6B8C-464F-9405-2FBBC12EAE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E119-249B-4A29-9B02-C89B4C1D61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DEB9C-F09A-461A-ACE6-9A18755066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9EEBF-BF6B-4323-89C4-40B1D05D8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04DEC-5AB8-4EBE-91A4-29E1834025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24E79-8713-48D3-A966-FCF7B71AA8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7F91A-6AB2-4F43-B607-F314E694C8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7CCD5-1004-4A56-A26A-33D6E97166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E7B1E-9105-4D84-8F50-8ACFC7F431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C20CD-CB46-4C5D-A9D8-BCD50A07A6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D58D42CF-E588-41DA-9DA5-C5E0D55DEA1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55272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Литературная </a:t>
            </a:r>
            <a:r>
              <a:rPr lang="ru-RU" b="1" i="1" dirty="0" smtClean="0">
                <a:solidFill>
                  <a:schemeClr val="accent2"/>
                </a:solidFill>
              </a:rPr>
              <a:t>викторина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для учащихся 5-х классов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87883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Подготовила учитель литературы </a:t>
            </a:r>
          </a:p>
          <a:p>
            <a:pPr algn="ctr">
              <a:buNone/>
            </a:pPr>
            <a:r>
              <a:rPr lang="ru-RU" dirty="0" smtClean="0"/>
              <a:t>школы № 3 имени И.А.Флёрова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Бабенко Галина Анатольевна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г.о. </a:t>
            </a:r>
            <a:r>
              <a:rPr lang="ru-RU" dirty="0" err="1" smtClean="0"/>
              <a:t>Балашиха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Московской области</a:t>
            </a:r>
            <a:endParaRPr lang="ru-RU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r>
              <a:rPr lang="ru-RU" sz="4000" i="1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r>
              <a:rPr lang="ru-RU" sz="4400">
                <a:solidFill>
                  <a:schemeClr val="hlink"/>
                </a:solidFill>
              </a:rPr>
              <a:t>4. </a:t>
            </a:r>
            <a:r>
              <a:rPr lang="ru-RU" sz="4400" b="1"/>
              <a:t>На чём или на ком</a:t>
            </a:r>
            <a:r>
              <a:rPr lang="ru-RU" sz="4400">
                <a:solidFill>
                  <a:schemeClr val="hlink"/>
                </a:solidFill>
              </a:rPr>
              <a:t> </a:t>
            </a:r>
            <a:r>
              <a:rPr lang="ru-RU" sz="4400"/>
              <a:t>совершил необыкновенное путешествие в лагерь турецкого войска </a:t>
            </a:r>
          </a:p>
          <a:p>
            <a:pPr>
              <a:buFontTx/>
              <a:buNone/>
            </a:pPr>
            <a:r>
              <a:rPr lang="ru-RU" sz="4400"/>
              <a:t>        </a:t>
            </a:r>
            <a:r>
              <a:rPr lang="ru-RU" sz="4800" b="1"/>
              <a:t>барон Мюнхаузен?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На ядре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chemeClr val="bg1">
                    <a:lumMod val="50000"/>
                  </a:schemeClr>
                </a:solidFill>
              </a:rPr>
              <a:t>Э.Распе</a:t>
            </a:r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 «Приключения барона </a:t>
            </a:r>
            <a:r>
              <a:rPr lang="ru-RU" sz="4400" dirty="0" err="1" smtClean="0">
                <a:solidFill>
                  <a:schemeClr val="bg1">
                    <a:lumMod val="50000"/>
                  </a:schemeClr>
                </a:solidFill>
              </a:rPr>
              <a:t>Мюнхаузена</a:t>
            </a:r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4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8077200" cy="1309688"/>
          </a:xfrm>
        </p:spPr>
        <p:txBody>
          <a:bodyPr/>
          <a:lstStyle/>
          <a:p>
            <a:r>
              <a:rPr lang="ru-RU" sz="4000" i="1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59013"/>
            <a:ext cx="8229600" cy="37607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5. Кто из литературных персонажей были </a:t>
            </a:r>
            <a:r>
              <a:rPr lang="ru-RU" sz="4400" b="1" u="sng" dirty="0"/>
              <a:t>друзьями</a:t>
            </a:r>
            <a:r>
              <a:rPr lang="ru-RU" b="1" u="sng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b="1" dirty="0"/>
              <a:t>  </a:t>
            </a:r>
            <a:r>
              <a:rPr lang="ru-RU" sz="4800" b="1" dirty="0" err="1">
                <a:solidFill>
                  <a:schemeClr val="hlink"/>
                </a:solidFill>
              </a:rPr>
              <a:t>Врунгеля</a:t>
            </a:r>
            <a:r>
              <a:rPr lang="ru-RU" sz="4800" dirty="0">
                <a:solidFill>
                  <a:schemeClr val="hlink"/>
                </a:solidFill>
              </a:rPr>
              <a:t>?  </a:t>
            </a:r>
          </a:p>
          <a:p>
            <a:pPr>
              <a:lnSpc>
                <a:spcPct val="90000"/>
              </a:lnSpc>
            </a:pPr>
            <a:r>
              <a:rPr lang="ru-RU" sz="4800" dirty="0">
                <a:solidFill>
                  <a:schemeClr val="hlink"/>
                </a:solidFill>
              </a:rPr>
              <a:t>  </a:t>
            </a:r>
            <a:r>
              <a:rPr lang="ru-RU" sz="4800" b="1" dirty="0">
                <a:solidFill>
                  <a:schemeClr val="hlink"/>
                </a:solidFill>
              </a:rPr>
              <a:t>Серёжи </a:t>
            </a:r>
            <a:r>
              <a:rPr lang="ru-RU" sz="4800" b="1" dirty="0" err="1">
                <a:solidFill>
                  <a:schemeClr val="hlink"/>
                </a:solidFill>
              </a:rPr>
              <a:t>Сыроежкина</a:t>
            </a:r>
            <a:r>
              <a:rPr lang="ru-RU" sz="4800" b="1" dirty="0">
                <a:solidFill>
                  <a:schemeClr val="hlink"/>
                </a:solidFill>
              </a:rPr>
              <a:t>?</a:t>
            </a:r>
            <a:r>
              <a:rPr lang="ru-RU" dirty="0">
                <a:solidFill>
                  <a:schemeClr val="hlink"/>
                </a:solidFill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 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Врунгеля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Лом, Фукс  </a:t>
            </a:r>
            <a:r>
              <a:rPr lang="ru-RU" dirty="0" smtClean="0"/>
              <a:t>(Некрасов «Приключения капитана </a:t>
            </a:r>
            <a:r>
              <a:rPr lang="ru-RU" dirty="0" err="1" smtClean="0"/>
              <a:t>Врунгеля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У Серёжи </a:t>
            </a:r>
            <a:r>
              <a:rPr lang="ru-RU" dirty="0" err="1" smtClean="0"/>
              <a:t>Сыроежкина</a:t>
            </a:r>
            <a:r>
              <a:rPr lang="ru-RU" dirty="0" smtClean="0"/>
              <a:t>  </a:t>
            </a:r>
            <a:r>
              <a:rPr lang="ru-RU" smtClean="0"/>
              <a:t>- </a:t>
            </a:r>
            <a:r>
              <a:rPr lang="ru-RU" smtClean="0">
                <a:solidFill>
                  <a:srgbClr val="FF0000"/>
                </a:solidFill>
              </a:rPr>
              <a:t>Электроник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76313"/>
          </a:xfrm>
        </p:spPr>
        <p:txBody>
          <a:bodyPr/>
          <a:lstStyle/>
          <a:p>
            <a:r>
              <a:rPr lang="ru-RU" sz="4000" i="1" dirty="0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964612" cy="50403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600" dirty="0"/>
              <a:t>6. Кто из литературных героев 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путешествовал в </a:t>
            </a:r>
            <a:r>
              <a:rPr lang="ru-RU" sz="3600" b="1" dirty="0"/>
              <a:t>Стране Чудес и Зазеркалье?</a:t>
            </a:r>
            <a:r>
              <a:rPr lang="ru-RU" sz="3600" dirty="0"/>
              <a:t> 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/>
              <a:t>навестил </a:t>
            </a:r>
            <a:r>
              <a:rPr lang="ru-RU" sz="3600" b="1" dirty="0"/>
              <a:t>дедушку и бабушку</a:t>
            </a:r>
            <a:r>
              <a:rPr lang="ru-RU" sz="3600" dirty="0"/>
              <a:t> в Стране Воспоминаний ? </a:t>
            </a:r>
          </a:p>
        </p:txBody>
      </p:sp>
    </p:spTree>
    <p:custDataLst>
      <p:tags r:id="rId1"/>
    </p:custDataLst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Алиса </a:t>
            </a:r>
            <a:r>
              <a:rPr lang="ru-RU" sz="4000" dirty="0" smtClean="0"/>
              <a:t>  («Алиса в стране чудес», «Алиса в Зазеркалье» Льюис </a:t>
            </a:r>
            <a:r>
              <a:rPr lang="ru-RU" sz="4000" dirty="0" err="1" smtClean="0"/>
              <a:t>Керрол</a:t>
            </a:r>
            <a:r>
              <a:rPr lang="ru-RU" sz="4000" dirty="0" smtClean="0"/>
              <a:t>)</a:t>
            </a:r>
          </a:p>
          <a:p>
            <a:r>
              <a:rPr lang="ru-RU" sz="4000" dirty="0" err="1" smtClean="0">
                <a:solidFill>
                  <a:srgbClr val="FF0000"/>
                </a:solidFill>
              </a:rPr>
              <a:t>Титиль</a:t>
            </a:r>
            <a:r>
              <a:rPr lang="ru-RU" sz="4000" dirty="0" smtClean="0">
                <a:solidFill>
                  <a:srgbClr val="FF0000"/>
                </a:solidFill>
              </a:rPr>
              <a:t> и </a:t>
            </a:r>
            <a:r>
              <a:rPr lang="ru-RU" sz="4000" dirty="0" err="1" smtClean="0">
                <a:solidFill>
                  <a:srgbClr val="FF0000"/>
                </a:solidFill>
              </a:rPr>
              <a:t>Митиль</a:t>
            </a:r>
            <a:r>
              <a:rPr lang="ru-RU" sz="4000" dirty="0" smtClean="0"/>
              <a:t> ( </a:t>
            </a:r>
            <a:r>
              <a:rPr lang="ru-RU" sz="4000" dirty="0" err="1" smtClean="0"/>
              <a:t>Меттерлинк</a:t>
            </a:r>
            <a:r>
              <a:rPr lang="ru-RU" sz="4000" dirty="0" smtClean="0"/>
              <a:t> «Синяя птица»)</a:t>
            </a:r>
            <a:endParaRPr lang="ru-RU" sz="4000" dirty="0"/>
          </a:p>
        </p:txBody>
      </p:sp>
    </p:spTree>
  </p:cSld>
  <p:clrMapOvr>
    <a:masterClrMapping/>
  </p:clrMapOvr>
  <p:transition advTm="4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696740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7. Вспомни и запиши ответ, автора и название произведения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5489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000" dirty="0" smtClean="0"/>
              <a:t>7.  Отдыхал </a:t>
            </a:r>
            <a:r>
              <a:rPr lang="ru-RU" sz="4000" b="1" dirty="0" smtClean="0"/>
              <a:t>в стране Вечных Каникул?</a:t>
            </a:r>
            <a:r>
              <a:rPr lang="ru-RU" sz="40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sz="4000" b="1" dirty="0" smtClean="0"/>
              <a:t>Посетил</a:t>
            </a:r>
            <a:r>
              <a:rPr lang="ru-RU" sz="4000" dirty="0" smtClean="0"/>
              <a:t> </a:t>
            </a:r>
            <a:r>
              <a:rPr lang="ru-RU" sz="4000" dirty="0" err="1" smtClean="0"/>
              <a:t>Лилипутию,Лапуту</a:t>
            </a:r>
            <a:r>
              <a:rPr lang="ru-RU" sz="4000" dirty="0" smtClean="0"/>
              <a:t>, </a:t>
            </a:r>
            <a:r>
              <a:rPr lang="ru-RU" sz="4000" dirty="0" err="1" smtClean="0"/>
              <a:t>Бальнибарби</a:t>
            </a:r>
            <a:r>
              <a:rPr lang="ru-RU" sz="4000" dirty="0" smtClean="0"/>
              <a:t>, </a:t>
            </a:r>
            <a:r>
              <a:rPr lang="ru-RU" sz="4000" dirty="0" err="1" smtClean="0"/>
              <a:t>Лаггнегг</a:t>
            </a:r>
            <a:r>
              <a:rPr lang="ru-RU" sz="4000" dirty="0" smtClean="0"/>
              <a:t>, Японию и страну </a:t>
            </a:r>
            <a:r>
              <a:rPr lang="ru-RU" sz="4000" dirty="0" err="1" smtClean="0"/>
              <a:t>гуингнмов</a:t>
            </a:r>
            <a:r>
              <a:rPr lang="ru-RU" sz="4000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ransition advTm="4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Петя</a:t>
            </a:r>
            <a:r>
              <a:rPr lang="ru-RU" sz="4000" dirty="0" smtClean="0"/>
              <a:t>   А.Алексин «В стране вечных каникул»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Гулливер  </a:t>
            </a:r>
          </a:p>
          <a:p>
            <a:pPr>
              <a:buNone/>
            </a:pPr>
            <a:r>
              <a:rPr lang="ru-RU" sz="4000" dirty="0" smtClean="0"/>
              <a:t> Д.Свифт «Путешествия…Гулливера»</a:t>
            </a:r>
            <a:endParaRPr lang="ru-RU" sz="4000" dirty="0"/>
          </a:p>
        </p:txBody>
      </p:sp>
    </p:spTree>
  </p:cSld>
  <p:clrMapOvr>
    <a:masterClrMapping/>
  </p:clrMapOvr>
  <p:transition advTm="4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223962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accent2"/>
                </a:solidFill>
              </a:rPr>
              <a:t>8. Вспомни </a:t>
            </a:r>
            <a:r>
              <a:rPr lang="ru-RU" sz="4000" i="1" dirty="0">
                <a:solidFill>
                  <a:schemeClr val="accent2"/>
                </a:solidFill>
              </a:rPr>
              <a:t>и запиши ответ, автора и название произведения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smtClean="0"/>
              <a:t>8.</a:t>
            </a:r>
            <a:r>
              <a:rPr lang="ru-RU" sz="2800" dirty="0" smtClean="0"/>
              <a:t> </a:t>
            </a:r>
            <a:r>
              <a:rPr lang="ru-RU" sz="4000" b="1" dirty="0"/>
              <a:t>Кто</a:t>
            </a:r>
            <a:r>
              <a:rPr lang="ru-RU" sz="4000" dirty="0"/>
              <a:t> из литературных героев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>
                <a:solidFill>
                  <a:schemeClr val="hlink"/>
                </a:solidFill>
              </a:rPr>
              <a:t>попросил летчика нарисовать барашка </a:t>
            </a:r>
            <a:endParaRPr lang="ru-RU" sz="4000" b="1" dirty="0" smtClean="0">
              <a:solidFill>
                <a:schemeClr val="hlin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hlink"/>
                </a:solidFill>
              </a:rPr>
              <a:t>напустил Волшебную Страну желтый туман? </a:t>
            </a:r>
          </a:p>
          <a:p>
            <a:pPr>
              <a:buFontTx/>
              <a:buNone/>
            </a:pPr>
            <a:endParaRPr lang="ru-RU" sz="4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Маленький принц     </a:t>
            </a:r>
            <a:endParaRPr lang="ru-RU" sz="4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( </a:t>
            </a:r>
            <a:r>
              <a:rPr lang="ru-RU" sz="4000" dirty="0" err="1" smtClean="0"/>
              <a:t>Экзюпери</a:t>
            </a:r>
            <a:r>
              <a:rPr lang="ru-RU" sz="4000" dirty="0" smtClean="0"/>
              <a:t> «Маленький принц</a:t>
            </a:r>
            <a:r>
              <a:rPr lang="ru-RU" sz="4000" dirty="0" smtClean="0"/>
              <a:t>»)</a:t>
            </a:r>
            <a:endParaRPr lang="ru-RU" sz="4000" dirty="0" smtClean="0"/>
          </a:p>
          <a:p>
            <a:r>
              <a:rPr lang="ru-RU" sz="4000" dirty="0" err="1" smtClean="0">
                <a:solidFill>
                  <a:srgbClr val="FF0000"/>
                </a:solidFill>
              </a:rPr>
              <a:t>Арахна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  (А Волков «Желтый туман»</a:t>
            </a:r>
            <a:endParaRPr lang="ru-RU" sz="4000" dirty="0"/>
          </a:p>
        </p:txBody>
      </p:sp>
    </p:spTree>
  </p:cSld>
  <p:clrMapOvr>
    <a:masterClrMapping/>
  </p:clrMapOvr>
  <p:transition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60338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algn="ctr">
              <a:buFontTx/>
              <a:buNone/>
            </a:pPr>
            <a:endParaRPr lang="ru-RU" sz="4400" b="1"/>
          </a:p>
          <a:p>
            <a:pPr algn="ctr">
              <a:buFontTx/>
              <a:buNone/>
            </a:pPr>
            <a:r>
              <a:rPr lang="ru-RU" sz="5400" b="1" i="1">
                <a:solidFill>
                  <a:schemeClr val="hlink"/>
                </a:solidFill>
              </a:rPr>
              <a:t>по произведениям</a:t>
            </a:r>
          </a:p>
          <a:p>
            <a:pPr algn="ctr">
              <a:buFontTx/>
              <a:buNone/>
            </a:pPr>
            <a:r>
              <a:rPr lang="ru-RU" sz="5400" b="1" i="1">
                <a:solidFill>
                  <a:schemeClr val="hlink"/>
                </a:solidFill>
              </a:rPr>
              <a:t>русских и зарубежных писателей</a:t>
            </a:r>
          </a:p>
          <a:p>
            <a:pPr algn="ctr">
              <a:buFontTx/>
              <a:buNone/>
            </a:pPr>
            <a:endParaRPr lang="ru-RU" sz="5400" b="1" i="1"/>
          </a:p>
        </p:txBody>
      </p:sp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9. Вспомни и запиши ответ, автора и название произведения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166864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chemeClr val="hlink"/>
                </a:solidFill>
              </a:rPr>
              <a:t>9. Кто</a:t>
            </a:r>
            <a:r>
              <a:rPr lang="ru-RU" sz="3600" dirty="0" smtClean="0">
                <a:solidFill>
                  <a:schemeClr val="hlink"/>
                </a:solidFill>
              </a:rPr>
              <a:t> из литературных героев</a:t>
            </a:r>
            <a:r>
              <a:rPr lang="ru-RU" sz="3600" b="1" dirty="0" smtClean="0"/>
              <a:t> </a:t>
            </a:r>
            <a:endParaRPr lang="ru-RU" sz="3600" dirty="0" smtClean="0"/>
          </a:p>
          <a:p>
            <a:r>
              <a:rPr lang="ru-RU" sz="3600" dirty="0" smtClean="0"/>
              <a:t>попал в сказочную страну, которой правил король </a:t>
            </a:r>
            <a:r>
              <a:rPr lang="ru-RU" sz="3600" dirty="0" err="1" smtClean="0"/>
              <a:t>Топсед</a:t>
            </a:r>
            <a:r>
              <a:rPr lang="ru-RU" sz="3600" dirty="0" smtClean="0"/>
              <a:t> Седьмой, и освободил из Башни смерти храброго зеркальщика Гурда? </a:t>
            </a:r>
          </a:p>
          <a:p>
            <a:endParaRPr lang="ru-RU" dirty="0"/>
          </a:p>
        </p:txBody>
      </p:sp>
    </p:spTree>
  </p:cSld>
  <p:clrMapOvr>
    <a:masterClrMapping/>
  </p:clrMapOvr>
  <p:transition advTm="4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Оля и </a:t>
            </a:r>
            <a:r>
              <a:rPr lang="ru-RU" sz="4400" dirty="0" err="1" smtClean="0">
                <a:solidFill>
                  <a:srgbClr val="FF0000"/>
                </a:solidFill>
              </a:rPr>
              <a:t>Яло</a:t>
            </a: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( В.Губарев «Королевство кривых зеркал»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4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9338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bg1">
                    <a:lumMod val="50000"/>
                  </a:schemeClr>
                </a:solidFill>
              </a:rPr>
              <a:t>10. Вспомни </a:t>
            </a:r>
            <a:r>
              <a:rPr lang="ru-RU" sz="4000" i="1" dirty="0">
                <a:solidFill>
                  <a:schemeClr val="bg1">
                    <a:lumMod val="50000"/>
                  </a:schemeClr>
                </a:solidFill>
              </a:rPr>
              <a:t>и запиши ответ, автора и название произведения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9144000" cy="46082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28 </a:t>
            </a:r>
            <a:r>
              <a:rPr lang="ru-RU" sz="4000" dirty="0"/>
              <a:t>лет провёл на необитаемом острове? </a:t>
            </a:r>
          </a:p>
          <a:p>
            <a:pPr>
              <a:buFont typeface="Wingdings" pitchFamily="2" charset="2"/>
              <a:buChar char="Ø"/>
            </a:pPr>
            <a:endParaRPr lang="ru-RU" sz="4000" dirty="0"/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10. 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Робинзон Крузо </a:t>
            </a:r>
            <a:r>
              <a:rPr lang="ru-RU" sz="4000" dirty="0" smtClean="0"/>
              <a:t>( Д.Дефо «Жизнь и удивительные приключения Р. Крузо …на необитаемом острове») </a:t>
            </a:r>
          </a:p>
        </p:txBody>
      </p:sp>
    </p:spTree>
  </p:cSld>
  <p:clrMapOvr>
    <a:masterClrMapping/>
  </p:clrMapOvr>
  <p:transition advTm="4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11. О какой книге идет речь?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5016"/>
          </a:xfrm>
        </p:spPr>
        <p:txBody>
          <a:bodyPr/>
          <a:lstStyle/>
          <a:p>
            <a:r>
              <a:rPr lang="ru-RU" sz="2800" dirty="0" smtClean="0"/>
              <a:t>В руки к Джиму </a:t>
            </a:r>
            <a:r>
              <a:rPr lang="ru-RU" sz="2800" dirty="0" err="1" smtClean="0"/>
              <a:t>Хокинсу</a:t>
            </a:r>
            <a:r>
              <a:rPr lang="ru-RU" sz="2800" dirty="0" smtClean="0"/>
              <a:t> случайно попадает карта знаменитого пирата - капитана Флинта, на которой указано место, где тот спрятал свои несметные сокровища. В компании сквайра </a:t>
            </a:r>
            <a:r>
              <a:rPr lang="ru-RU" sz="2800" dirty="0" err="1" smtClean="0"/>
              <a:t>Трелони</a:t>
            </a:r>
            <a:r>
              <a:rPr lang="ru-RU" sz="2800" dirty="0" smtClean="0"/>
              <a:t> и доктора </a:t>
            </a:r>
            <a:r>
              <a:rPr lang="ru-RU" sz="2800" dirty="0" err="1" smtClean="0"/>
              <a:t>Ливси</a:t>
            </a:r>
            <a:r>
              <a:rPr lang="ru-RU" sz="2800" dirty="0" smtClean="0"/>
              <a:t> Джим отправляется на поиски острова сокровищ. Их ждёт полное опасностей плавание на борту шхуны «</a:t>
            </a:r>
            <a:r>
              <a:rPr lang="ru-RU" sz="2800" dirty="0" err="1" smtClean="0"/>
              <a:t>Эспаньола</a:t>
            </a:r>
            <a:r>
              <a:rPr lang="ru-RU" sz="2800" dirty="0" smtClean="0"/>
              <a:t>». Ведь среди её экипажа оказался один из самых опасных и кровожадных пиратов – одноногий Джон </a:t>
            </a:r>
            <a:r>
              <a:rPr lang="ru-RU" sz="2800" dirty="0" err="1" smtClean="0"/>
              <a:t>Силвер</a:t>
            </a:r>
            <a:r>
              <a:rPr lang="ru-RU" sz="2800" dirty="0" smtClean="0"/>
              <a:t>!</a:t>
            </a:r>
            <a:endParaRPr lang="ru-RU" sz="2800" dirty="0"/>
          </a:p>
        </p:txBody>
      </p:sp>
    </p:spTree>
  </p:cSld>
  <p:clrMapOvr>
    <a:masterClrMapping/>
  </p:clrMapOvr>
  <p:transition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 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Стивенсон «Остров сокровищ»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937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>
              <a:buFontTx/>
              <a:buNone/>
            </a:pPr>
            <a:endParaRPr lang="ru-RU" sz="6000"/>
          </a:p>
          <a:p>
            <a:pPr algn="ctr">
              <a:buFontTx/>
              <a:buNone/>
            </a:pPr>
            <a:r>
              <a:rPr lang="ru-RU" sz="6000" b="1" i="1">
                <a:solidFill>
                  <a:schemeClr val="accent2"/>
                </a:solidFill>
              </a:rPr>
              <a:t>А ларчик просто открывался!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33337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8800"/>
              <a:t>Молодцы!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85825"/>
            <a:ext cx="8229600" cy="347663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algn="ctr">
              <a:buFontTx/>
              <a:buNone/>
            </a:pPr>
            <a:endParaRPr lang="ru-RU" i="1" u="sng"/>
          </a:p>
          <a:p>
            <a:pPr algn="ctr">
              <a:buFontTx/>
              <a:buNone/>
            </a:pPr>
            <a:r>
              <a:rPr lang="ru-RU" sz="7200" b="1" i="1" u="sng">
                <a:solidFill>
                  <a:schemeClr val="accent2"/>
                </a:solidFill>
              </a:rPr>
              <a:t>«В волшебной стране»</a:t>
            </a:r>
          </a:p>
        </p:txBody>
      </p:sp>
    </p:spTree>
    <p:custDataLst>
      <p:tags r:id="rId1"/>
    </p:custDataLst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ru-RU" sz="4000" i="1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31958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/>
              <a:t>1. </a:t>
            </a:r>
            <a:r>
              <a:rPr lang="ru-RU" sz="4400"/>
              <a:t>кто говорил такие волшебные слова:</a:t>
            </a:r>
            <a:r>
              <a:rPr lang="ru-RU" sz="3600"/>
              <a:t> </a:t>
            </a:r>
          </a:p>
          <a:p>
            <a:r>
              <a:rPr lang="ru-RU" sz="4400" b="1">
                <a:solidFill>
                  <a:schemeClr val="hlink"/>
                </a:solidFill>
              </a:rPr>
              <a:t>«Сусака, масака, лэма, Рэма, гэма! Буридо, фуридо, Сэма, фэма!»</a:t>
            </a:r>
            <a:r>
              <a:rPr lang="ru-RU" sz="4400">
                <a:solidFill>
                  <a:schemeClr val="hlink"/>
                </a:solidFill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err="1" smtClean="0">
                <a:solidFill>
                  <a:srgbClr val="FF0000"/>
                </a:solidFill>
              </a:rPr>
              <a:t>Гингема</a:t>
            </a:r>
            <a:r>
              <a:rPr lang="ru-RU" sz="4800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ru-RU" sz="4800" dirty="0" smtClean="0"/>
              <a:t> А.Волков «Волшебник изумрудного города»</a:t>
            </a:r>
            <a:endParaRPr lang="ru-RU" sz="4800" dirty="0"/>
          </a:p>
        </p:txBody>
      </p:sp>
    </p:spTree>
  </p:cSld>
  <p:clrMapOvr>
    <a:masterClrMapping/>
  </p:clrMapOvr>
  <p:transition advTm="4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751387"/>
          </a:xfrm>
        </p:spPr>
        <p:txBody>
          <a:bodyPr/>
          <a:lstStyle/>
          <a:p>
            <a:pPr>
              <a:buFontTx/>
              <a:buNone/>
            </a:pPr>
            <a:r>
              <a:rPr lang="ru-RU" sz="4400"/>
              <a:t>2. В кого превращались или были заколдованы</a:t>
            </a:r>
            <a:r>
              <a:rPr lang="ru-RU"/>
              <a:t> </a:t>
            </a:r>
          </a:p>
          <a:p>
            <a:pPr>
              <a:buFontTx/>
              <a:buNone/>
            </a:pPr>
            <a:endParaRPr lang="ru-RU"/>
          </a:p>
          <a:p>
            <a:r>
              <a:rPr lang="ru-RU" b="1"/>
              <a:t> </a:t>
            </a:r>
            <a:r>
              <a:rPr lang="ru-RU" sz="4000" b="1">
                <a:solidFill>
                  <a:schemeClr val="hlink"/>
                </a:solidFill>
              </a:rPr>
              <a:t>Курица Чернушка?  </a:t>
            </a:r>
          </a:p>
          <a:p>
            <a:r>
              <a:rPr lang="ru-RU" sz="4000" b="1">
                <a:solidFill>
                  <a:schemeClr val="hlink"/>
                </a:solidFill>
              </a:rPr>
              <a:t> Юра Баранкин и Костя Малинин?</a:t>
            </a:r>
            <a:r>
              <a:rPr lang="ru-RU"/>
              <a:t>  </a:t>
            </a: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В человечка </a:t>
            </a:r>
            <a:r>
              <a:rPr lang="ru-RU" sz="4000" dirty="0" smtClean="0">
                <a:solidFill>
                  <a:schemeClr val="bg1">
                    <a:lumMod val="50000"/>
                  </a:schemeClr>
                </a:solidFill>
              </a:rPr>
              <a:t>(А.Погорельский «Чёрная курица, или Подземные жители»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В воробьёв, бабочек и муравьёв  </a:t>
            </a:r>
            <a:r>
              <a:rPr lang="ru-RU" sz="4000" dirty="0" smtClean="0">
                <a:solidFill>
                  <a:schemeClr val="bg1">
                    <a:lumMod val="50000"/>
                  </a:schemeClr>
                </a:solidFill>
              </a:rPr>
              <a:t>(Медведев  «</a:t>
            </a:r>
            <a:r>
              <a:rPr lang="ru-RU" sz="4000" dirty="0" err="1" smtClean="0">
                <a:solidFill>
                  <a:schemeClr val="bg1">
                    <a:lumMod val="50000"/>
                  </a:schemeClr>
                </a:solidFill>
              </a:rPr>
              <a:t>Баранкин</a:t>
            </a:r>
            <a:r>
              <a:rPr lang="ru-RU" sz="4000" dirty="0" smtClean="0">
                <a:solidFill>
                  <a:schemeClr val="bg1">
                    <a:lumMod val="50000"/>
                  </a:schemeClr>
                </a:solidFill>
              </a:rPr>
              <a:t>, будь человеком!»)</a:t>
            </a:r>
            <a:endParaRPr lang="ru-RU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4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sz="4000" i="1">
                <a:solidFill>
                  <a:schemeClr val="accent2"/>
                </a:solidFill>
              </a:rPr>
              <a:t>Вспомни и запиши ответ, автора и название произведения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824412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/>
              <a:t>3.Что  ты бы попросил, </a:t>
            </a:r>
            <a:r>
              <a:rPr lang="ru-RU" sz="4000" b="1" i="1" dirty="0"/>
              <a:t>какое  волшебное средство</a:t>
            </a:r>
            <a:r>
              <a:rPr lang="ru-RU" sz="4000" dirty="0"/>
              <a:t> у героев?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      </a:t>
            </a:r>
            <a:r>
              <a:rPr lang="ru-RU" sz="4400" b="1" dirty="0">
                <a:solidFill>
                  <a:schemeClr val="hlink"/>
                </a:solidFill>
              </a:rPr>
              <a:t>у  </a:t>
            </a:r>
            <a:r>
              <a:rPr lang="ru-RU" sz="4400" b="1" dirty="0" err="1">
                <a:solidFill>
                  <a:schemeClr val="hlink"/>
                </a:solidFill>
              </a:rPr>
              <a:t>Урфина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 err="1">
                <a:solidFill>
                  <a:schemeClr val="hlink"/>
                </a:solidFill>
              </a:rPr>
              <a:t>Джуса</a:t>
            </a:r>
            <a:r>
              <a:rPr lang="ru-RU" sz="4400" b="1" dirty="0">
                <a:solidFill>
                  <a:schemeClr val="hlink"/>
                </a:solidFill>
              </a:rPr>
              <a:t>?</a:t>
            </a:r>
            <a:r>
              <a:rPr lang="ru-RU" sz="4400" b="1" dirty="0"/>
              <a:t> 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400" b="1" dirty="0"/>
              <a:t>     </a:t>
            </a:r>
            <a:r>
              <a:rPr lang="ru-RU" sz="4400" b="1" dirty="0">
                <a:solidFill>
                  <a:schemeClr val="hlink"/>
                </a:solidFill>
              </a:rPr>
              <a:t>у  </a:t>
            </a:r>
            <a:r>
              <a:rPr lang="ru-RU" sz="4400" b="1" dirty="0" err="1">
                <a:solidFill>
                  <a:schemeClr val="hlink"/>
                </a:solidFill>
              </a:rPr>
              <a:t>Бильбо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 err="1">
                <a:solidFill>
                  <a:schemeClr val="hlink"/>
                </a:solidFill>
              </a:rPr>
              <a:t>Бэггинса</a:t>
            </a:r>
            <a:r>
              <a:rPr lang="ru-RU" sz="4400" b="1" dirty="0">
                <a:solidFill>
                  <a:schemeClr val="hlink"/>
                </a:solidFill>
              </a:rPr>
              <a:t>?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400" b="1" dirty="0">
                <a:solidFill>
                  <a:schemeClr val="hlink"/>
                </a:solidFill>
              </a:rPr>
              <a:t>      у </a:t>
            </a:r>
            <a:r>
              <a:rPr lang="ru-RU" sz="4400" b="1" dirty="0" err="1">
                <a:solidFill>
                  <a:schemeClr val="hlink"/>
                </a:solidFill>
              </a:rPr>
              <a:t>Мумми</a:t>
            </a:r>
            <a:r>
              <a:rPr lang="ru-RU" sz="4400" b="1" dirty="0">
                <a:solidFill>
                  <a:schemeClr val="hlink"/>
                </a:solidFill>
              </a:rPr>
              <a:t>–</a:t>
            </a:r>
            <a:r>
              <a:rPr lang="ru-RU" sz="4400" b="1" dirty="0" err="1">
                <a:solidFill>
                  <a:schemeClr val="hlink"/>
                </a:solidFill>
              </a:rPr>
              <a:t>троля</a:t>
            </a:r>
            <a:r>
              <a:rPr lang="ru-RU" sz="4400" b="1" dirty="0">
                <a:solidFill>
                  <a:schemeClr val="hlink"/>
                </a:solidFill>
              </a:rPr>
              <a:t>?</a:t>
            </a:r>
            <a:r>
              <a:rPr lang="ru-RU" dirty="0"/>
              <a:t>  </a:t>
            </a:r>
          </a:p>
        </p:txBody>
      </p:sp>
    </p:spTree>
    <p:custDataLst>
      <p:tags r:id="rId1"/>
    </p:custDataLst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1) живительный порошок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2)  волшебное кольцо,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3) волшебную шляпу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00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8.8|3.7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5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7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125</TotalTime>
  <Words>614</Words>
  <Application>Microsoft Office PowerPoint</Application>
  <PresentationFormat>Экран (4:3)</PresentationFormat>
  <Paragraphs>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Океан</vt:lpstr>
      <vt:lpstr>Литературная викторина для учащихся 5-х классов</vt:lpstr>
      <vt:lpstr>Слайд 2</vt:lpstr>
      <vt:lpstr>Слайд 3</vt:lpstr>
      <vt:lpstr>Вспомни и запиши ответ, автора и название произведения</vt:lpstr>
      <vt:lpstr>Правильный ответ:</vt:lpstr>
      <vt:lpstr>Вспомни и запиши ответ, автора и название произведения</vt:lpstr>
      <vt:lpstr>Правильный ответ:</vt:lpstr>
      <vt:lpstr>Вспомни и запиши ответ, автора и название произведения</vt:lpstr>
      <vt:lpstr>Правильный ответ:</vt:lpstr>
      <vt:lpstr>Вспомни и запиши ответ, автора и название произведения</vt:lpstr>
      <vt:lpstr>Правильный ответ:</vt:lpstr>
      <vt:lpstr>Вспомни и запиши ответ, автора и название произведения</vt:lpstr>
      <vt:lpstr>5  Правильный ответ:</vt:lpstr>
      <vt:lpstr>Вспомни и запиши ответ, автора и название произведения</vt:lpstr>
      <vt:lpstr>6. Правильный ответ:</vt:lpstr>
      <vt:lpstr>7. Вспомни и запиши ответ, автора и название произведения</vt:lpstr>
      <vt:lpstr>7. Правильный ответ</vt:lpstr>
      <vt:lpstr>8. Вспомни и запиши ответ, автора и название произведения</vt:lpstr>
      <vt:lpstr>8. Правильный ответ:</vt:lpstr>
      <vt:lpstr>9. Вспомни и запиши ответ, автора и название произведения</vt:lpstr>
      <vt:lpstr>Правильный ответ:</vt:lpstr>
      <vt:lpstr>10. Вспомни и запиши ответ, автора и название произведения</vt:lpstr>
      <vt:lpstr>10. Правильный ответ:</vt:lpstr>
      <vt:lpstr>11. О какой книге идет речь?</vt:lpstr>
      <vt:lpstr>11. Правильный ответ:</vt:lpstr>
      <vt:lpstr>Слайд 26</vt:lpstr>
      <vt:lpstr>Слайд 27</vt:lpstr>
    </vt:vector>
  </TitlesOfParts>
  <Company>MARK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</dc:title>
  <dc:creator>Галина Анатольевна</dc:creator>
  <cp:lastModifiedBy>Галина Анатольевна</cp:lastModifiedBy>
  <cp:revision>38</cp:revision>
  <dcterms:created xsi:type="dcterms:W3CDTF">2008-03-16T15:10:54Z</dcterms:created>
  <dcterms:modified xsi:type="dcterms:W3CDTF">2013-04-25T17:43:53Z</dcterms:modified>
</cp:coreProperties>
</file>