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62" r:id="rId2"/>
    <p:sldId id="278" r:id="rId3"/>
    <p:sldId id="283" r:id="rId4"/>
    <p:sldId id="318" r:id="rId5"/>
    <p:sldId id="259" r:id="rId6"/>
    <p:sldId id="280" r:id="rId7"/>
    <p:sldId id="281" r:id="rId8"/>
    <p:sldId id="260" r:id="rId9"/>
    <p:sldId id="263" r:id="rId10"/>
    <p:sldId id="267" r:id="rId11"/>
    <p:sldId id="269" r:id="rId12"/>
    <p:sldId id="270" r:id="rId13"/>
    <p:sldId id="271" r:id="rId14"/>
    <p:sldId id="274" r:id="rId15"/>
    <p:sldId id="276" r:id="rId16"/>
    <p:sldId id="277" r:id="rId17"/>
    <p:sldId id="264" r:id="rId18"/>
    <p:sldId id="272" r:id="rId19"/>
    <p:sldId id="330" r:id="rId20"/>
    <p:sldId id="265" r:id="rId21"/>
    <p:sldId id="312" r:id="rId22"/>
    <p:sldId id="306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357" autoAdjust="0"/>
  </p:normalViewPr>
  <p:slideViewPr>
    <p:cSldViewPr>
      <p:cViewPr varScale="1">
        <p:scale>
          <a:sx n="40" d="100"/>
          <a:sy n="40" d="100"/>
        </p:scale>
        <p:origin x="-74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60625F-BE20-4BA5-8449-6C230EA3F446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AAC3BB-2734-4339-8CDA-9A79C62EA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AC3BB-2734-4339-8CDA-9A79C62EA4C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A17B36-E32B-4A19-964B-2134CE9FA03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AC3BB-2734-4339-8CDA-9A79C62EA4C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AC3BB-2734-4339-8CDA-9A79C62EA4C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AC3BB-2734-4339-8CDA-9A79C62EA4C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AC3BB-2734-4339-8CDA-9A79C62EA4C0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AC3BB-2734-4339-8CDA-9A79C62EA4C0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AAC3BB-2734-4339-8CDA-9A79C62EA4C0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endSnd/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endSnd/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endSnd/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endSnd/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endSnd/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endSnd/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endSnd/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endSnd/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endSnd/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endSnd/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endSnd/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ndAc>
      <p:endSnd/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1\&#1056;&#1072;&#1073;&#1086;&#1095;&#1080;&#1081;%20&#1089;&#1090;&#1086;&#1083;\9%20&#1041;%20&#1087;&#1086;&#1089;&#1083;&#1077;&#1076;&#1085;&#1080;&#1081;%20&#1079;&#1074;&#1086;&#1085;&#1086;&#1082;%201\&#1064;&#1082;&#1086;&#1083;&#1100;&#1085;&#1099;&#1077;%20&#1075;&#1086;&#1076;&#1099;%20(&#1054;.%20&#1059;&#1093;&#1085;&#1072;&#1083;&#1077;&#1074;)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gif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gif"/><Relationship Id="rId3" Type="http://schemas.openxmlformats.org/officeDocument/2006/relationships/image" Target="../media/image52.jpeg"/><Relationship Id="rId7" Type="http://schemas.openxmlformats.org/officeDocument/2006/relationships/image" Target="../media/image56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gif"/><Relationship Id="rId3" Type="http://schemas.openxmlformats.org/officeDocument/2006/relationships/image" Target="../media/image58.jpeg"/><Relationship Id="rId7" Type="http://schemas.openxmlformats.org/officeDocument/2006/relationships/image" Target="../media/image62.gif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10" Type="http://schemas.openxmlformats.org/officeDocument/2006/relationships/image" Target="../media/image65.png"/><Relationship Id="rId4" Type="http://schemas.openxmlformats.org/officeDocument/2006/relationships/image" Target="../media/image59.jpeg"/><Relationship Id="rId9" Type="http://schemas.openxmlformats.org/officeDocument/2006/relationships/image" Target="../media/image64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7" Type="http://schemas.openxmlformats.org/officeDocument/2006/relationships/image" Target="../media/image77.gif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gif"/><Relationship Id="rId3" Type="http://schemas.openxmlformats.org/officeDocument/2006/relationships/image" Target="../media/image79.jpeg"/><Relationship Id="rId7" Type="http://schemas.openxmlformats.org/officeDocument/2006/relationships/image" Target="../media/image83.gif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Relationship Id="rId9" Type="http://schemas.openxmlformats.org/officeDocument/2006/relationships/image" Target="../media/image85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gif"/><Relationship Id="rId3" Type="http://schemas.openxmlformats.org/officeDocument/2006/relationships/image" Target="../media/image86.jpeg"/><Relationship Id="rId7" Type="http://schemas.openxmlformats.org/officeDocument/2006/relationships/image" Target="../media/image90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jpeg"/><Relationship Id="rId9" Type="http://schemas.openxmlformats.org/officeDocument/2006/relationships/image" Target="../media/image92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gif"/><Relationship Id="rId3" Type="http://schemas.openxmlformats.org/officeDocument/2006/relationships/image" Target="../media/image94.jpeg"/><Relationship Id="rId7" Type="http://schemas.openxmlformats.org/officeDocument/2006/relationships/image" Target="../media/image98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jpeg"/><Relationship Id="rId11" Type="http://schemas.openxmlformats.org/officeDocument/2006/relationships/image" Target="../media/image102.gif"/><Relationship Id="rId5" Type="http://schemas.openxmlformats.org/officeDocument/2006/relationships/image" Target="../media/image96.jpeg"/><Relationship Id="rId10" Type="http://schemas.openxmlformats.org/officeDocument/2006/relationships/image" Target="../media/image101.gif"/><Relationship Id="rId4" Type="http://schemas.openxmlformats.org/officeDocument/2006/relationships/image" Target="../media/image95.jpeg"/><Relationship Id="rId9" Type="http://schemas.openxmlformats.org/officeDocument/2006/relationships/image" Target="../media/image10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10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jpeg"/><Relationship Id="rId5" Type="http://schemas.openxmlformats.org/officeDocument/2006/relationships/image" Target="../media/image104.jpeg"/><Relationship Id="rId4" Type="http://schemas.openxmlformats.org/officeDocument/2006/relationships/image" Target="../media/image10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51.jpeg"/><Relationship Id="rId7" Type="http://schemas.openxmlformats.org/officeDocument/2006/relationships/image" Target="../media/image1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9.jpeg"/><Relationship Id="rId5" Type="http://schemas.openxmlformats.org/officeDocument/2006/relationships/image" Target="../media/image108.jpeg"/><Relationship Id="rId4" Type="http://schemas.openxmlformats.org/officeDocument/2006/relationships/image" Target="../media/image10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4.gif"/><Relationship Id="rId5" Type="http://schemas.openxmlformats.org/officeDocument/2006/relationships/image" Target="../media/image113.jpeg"/><Relationship Id="rId4" Type="http://schemas.openxmlformats.org/officeDocument/2006/relationships/image" Target="../media/image11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6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7" Type="http://schemas.openxmlformats.org/officeDocument/2006/relationships/image" Target="../media/image121.gif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0.jpeg"/><Relationship Id="rId5" Type="http://schemas.openxmlformats.org/officeDocument/2006/relationships/image" Target="../media/image119.jpeg"/><Relationship Id="rId4" Type="http://schemas.openxmlformats.org/officeDocument/2006/relationships/image" Target="../media/image11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gif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4.jpeg"/><Relationship Id="rId4" Type="http://schemas.openxmlformats.org/officeDocument/2006/relationships/image" Target="../media/image12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1\&#1056;&#1072;&#1073;&#1086;&#1095;&#1080;&#1081;%20&#1089;&#1090;&#1086;&#1083;\9%20&#1041;%20&#1087;&#1086;&#1089;&#1083;&#1077;&#1076;&#1085;&#1080;&#1081;%20&#1079;&#1074;&#1086;&#1085;&#1086;&#1082;%201\Ennio%20Morrikone%20-%20Dusha.mp3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.png"/><Relationship Id="rId7" Type="http://schemas.openxmlformats.org/officeDocument/2006/relationships/image" Target="../media/image20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1\&#1056;&#1072;&#1073;&#1086;&#1095;&#1080;&#1081;%20&#1089;&#1090;&#1086;&#1083;\9%20&#1041;%20&#1087;&#1086;&#1089;&#1083;&#1077;&#1076;&#1085;&#1080;&#1081;%20&#1079;&#1074;&#1086;&#1085;&#1086;&#1082;%201\&#1042;&#1077;&#1089;&#1077;&#1083;&#1072;&#1103;%20&#1092;&#1091;&#1075;&#1072;.mp3" TargetMode="Externa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12" Type="http://schemas.openxmlformats.org/officeDocument/2006/relationships/image" Target="../media/image3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11" Type="http://schemas.openxmlformats.org/officeDocument/2006/relationships/image" Target="../media/image37.gif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1\&#1056;&#1072;&#1073;&#1086;&#1095;&#1080;&#1081;%20&#1089;&#1090;&#1086;&#1083;\9%20&#1041;%20&#1087;&#1086;&#1089;&#1083;&#1077;&#1076;&#1085;&#1080;&#1081;%20&#1079;&#1074;&#1086;&#1085;&#1086;&#1082;%201\&#1044;&#1086;&#1088;&#1086;&#1075;&#1072;%20&#1076;&#1086;&#1073;&#1088;&#1072;.mp3" TargetMode="External"/><Relationship Id="rId6" Type="http://schemas.openxmlformats.org/officeDocument/2006/relationships/image" Target="../media/image41.jpeg"/><Relationship Id="rId11" Type="http://schemas.openxmlformats.org/officeDocument/2006/relationships/image" Target="../media/image1.png"/><Relationship Id="rId5" Type="http://schemas.openxmlformats.org/officeDocument/2006/relationships/image" Target="../media/image40.jpeg"/><Relationship Id="rId10" Type="http://schemas.openxmlformats.org/officeDocument/2006/relationships/image" Target="../media/image45.jpeg"/><Relationship Id="rId4" Type="http://schemas.openxmlformats.org/officeDocument/2006/relationships/image" Target="../media/image39.jpeg"/><Relationship Id="rId9" Type="http://schemas.openxmlformats.org/officeDocument/2006/relationships/image" Target="../media/image4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Школьные годы (О. Ухналев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Школьные годы (О. Ухналев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Школьные годы (О. Ухналев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266" name="Picture 2" descr="F:\фоны\15314982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000109"/>
            <a:ext cx="6500858" cy="260034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Школьные годы чудесные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71802" y="3357562"/>
            <a:ext cx="3000396" cy="185261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МБОУ СОШ 5</a:t>
            </a:r>
          </a:p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Город Белореченск</a:t>
            </a:r>
          </a:p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9 «Б» класс</a:t>
            </a:r>
          </a:p>
          <a:p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2012 год</a:t>
            </a:r>
            <a:endParaRPr lang="ru-RU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7" name="Picture 3" descr="C:\Documents and Settings\1\Рабочий стол\картинки школа\0_6d397_91159dec_XL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14414" y="2214554"/>
            <a:ext cx="1969933" cy="1504029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35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44352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4435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numSld="6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1\Рабочий стол\9 Б для презентац\IMG_0486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0"/>
            <a:ext cx="4667251" cy="350043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7" name="Picture 2" descr="C:\Documents and Settings\1\Рабочий стол\9 Б для презентац\IMG_07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696892"/>
            <a:ext cx="4214810" cy="316110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8" name="Picture 3" descr="C:\Documents and Settings\1\Рабочий стол\9 Б для презентац\IMG_063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19680" y="0"/>
            <a:ext cx="4324320" cy="324324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4338" name="Picture 2" descr="C:\Documents and Settings\1\Рабочий стол\картинки школа\75303d58b5fd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143373" y="-214338"/>
            <a:ext cx="2214578" cy="2221960"/>
          </a:xfrm>
          <a:prstGeom prst="rect">
            <a:avLst/>
          </a:prstGeom>
          <a:noFill/>
        </p:spPr>
      </p:pic>
      <p:pic>
        <p:nvPicPr>
          <p:cNvPr id="7171" name="Picture 3" descr="C:\Documents and Settings\1\Рабочий стол\9 Б для презентац\IMG_043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7" cstate="email"/>
          <a:stretch>
            <a:fillRect/>
          </a:stretch>
        </p:blipFill>
        <p:spPr bwMode="auto">
          <a:xfrm rot="-780000">
            <a:off x="4312457" y="3118274"/>
            <a:ext cx="4508964" cy="338172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F:\фоны\2537266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7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0242" name="Picture 2" descr="C:\Documents and Settings\1\Рабочий стол\9 Б для презентац\DSC0253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500563" cy="30575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0243" name="Picture 3" descr="C:\Documents and Settings\1\Рабочий стол\9 Б для презентац\DSC0510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 rot="900000">
            <a:off x="4770540" y="527170"/>
            <a:ext cx="4498975" cy="323056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7" name="Picture 2" descr="C:\Documents and Settings\1\Рабочий стол\9 Б для презентац\getImage (25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05400" y="3829050"/>
            <a:ext cx="4038600" cy="3028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8" name="Picture 2" descr="C:\Documents and Settings\1\Рабочий стол\9 Б для презентац\DSC0414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-660000">
            <a:off x="-52507" y="3666881"/>
            <a:ext cx="5021770" cy="292868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2291" name="Picture 3" descr="C:\Documents and Settings\1\Рабочий стол\картинки школа\risunok6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00430" y="2285992"/>
            <a:ext cx="3125412" cy="2289034"/>
          </a:xfrm>
          <a:prstGeom prst="rect">
            <a:avLst/>
          </a:prstGeom>
          <a:noFill/>
        </p:spPr>
      </p:pic>
      <p:pic>
        <p:nvPicPr>
          <p:cNvPr id="5122" name="Picture 2" descr="C:\Documents and Settings\1\Рабочий стол\подготовка последний звонок\картинки школа\uchimsja_vmeste_jpg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428868"/>
            <a:ext cx="3643306" cy="1821653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F:\фоны\2537266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7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2293" name="Picture 5" descr="C:\Documents and Settings\1\Рабочий стол\9 Б для презентац\3101201210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829050"/>
            <a:ext cx="4038600" cy="3028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2292" name="Picture 4" descr="C:\Documents and Settings\1\Рабочий стол\9 Б для презентац\DSC0383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 bwMode="auto">
          <a:xfrm>
            <a:off x="5105400" y="3446463"/>
            <a:ext cx="4038600" cy="34115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1" name="Picture 2" descr="C:\Documents and Settings\1\Рабочий стол\9 Б для презентац\0503201213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2935480" cy="391397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2" name="Picture 4" descr="C:\Documents and Settings\1\Рабочий стол\9 Б для презентац\getImage (23).jpg"/>
          <p:cNvPicPr>
            <a:picLocks noChangeAspect="1" noChangeArrowheads="1"/>
          </p:cNvPicPr>
          <p:nvPr/>
        </p:nvPicPr>
        <p:blipFill>
          <a:blip r:embed="rId6" cstate="email">
            <a:lum bright="-10000"/>
          </a:blip>
          <a:srcRect/>
          <a:stretch>
            <a:fillRect/>
          </a:stretch>
        </p:blipFill>
        <p:spPr bwMode="auto">
          <a:xfrm>
            <a:off x="2786050" y="0"/>
            <a:ext cx="2721166" cy="362822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9218" name="Picture 2" descr="C:\Documents and Settings\1\Рабочий стол\картинки школа\slovo_urok_jpg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84526" y="3571876"/>
            <a:ext cx="1987508" cy="1357322"/>
          </a:xfrm>
          <a:prstGeom prst="rect">
            <a:avLst/>
          </a:prstGeom>
          <a:noFill/>
        </p:spPr>
      </p:pic>
      <p:pic>
        <p:nvPicPr>
          <p:cNvPr id="9" name="Picture 2" descr="C:\Documents and Settings\1\Рабочий стол\картинки школа\numeracy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43570" y="285728"/>
            <a:ext cx="3172451" cy="3214686"/>
          </a:xfrm>
          <a:prstGeom prst="rect">
            <a:avLst/>
          </a:prstGeom>
          <a:noFill/>
        </p:spPr>
      </p:pic>
      <p:pic>
        <p:nvPicPr>
          <p:cNvPr id="1026" name="Picture 2" descr="C:\Documents and Settings\1\Рабочий стол\картинки школа новые\gamak.gif"/>
          <p:cNvPicPr>
            <a:picLocks noChangeAspect="1" noChangeArrowheads="1" noCrop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571604" y="4429132"/>
            <a:ext cx="1438275" cy="981075"/>
          </a:xfrm>
          <a:prstGeom prst="rect">
            <a:avLst/>
          </a:prstGeom>
          <a:noFill/>
        </p:spPr>
      </p:pic>
      <p:pic>
        <p:nvPicPr>
          <p:cNvPr id="1027" name="Picture 3" descr="C:\Documents and Settings\1\Рабочий стол\картинки школа новые\12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143372" y="5643578"/>
            <a:ext cx="871283" cy="79323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Documents and Settings\1\Рабочий стол\9 Б для презентац\1204201219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332038"/>
            <a:ext cx="3394075" cy="452596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3316" name="Picture 4" descr="C:\Documents and Settings\1\Рабочий стол\9 Б для презентац\22022012116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49925" y="0"/>
            <a:ext cx="3394075" cy="452596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9" name="Picture 2" descr="C:\Documents and Settings\1\Рабочий стол\9 Б для презентац\2312201106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2971792" cy="222884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0" name="Picture 3" descr="C:\Documents and Settings\1\Рабочий стол\9 Б для презентац\1204201216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43240" y="0"/>
            <a:ext cx="2397922" cy="31972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1" name="Picture 4" descr="C:\Documents and Settings\1\Рабочий стол\9 Б для презентац\0602201211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43240" y="3286124"/>
            <a:ext cx="3714776" cy="24376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3" name="Picture 6" descr="C:\Documents and Settings\1\Рабочий стол\9 Б для презентац\2409201103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000892" y="4357670"/>
            <a:ext cx="1965379" cy="2500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0242" name="Picture 2" descr="C:\Documents and Settings\1\Рабочий стол\картинки школа\school2001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52854" y="4429132"/>
            <a:ext cx="2519344" cy="2428868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F:\фоны\2537266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7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6389" name="Picture 5" descr="C:\Documents and Settings\1\Рабочий стол\9 Б для презентац\DSC02512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0" y="1428737"/>
            <a:ext cx="3984946" cy="5240352"/>
          </a:xfrm>
          <a:prstGeom prst="rect">
            <a:avLst/>
          </a:prstGeom>
          <a:noFill/>
        </p:spPr>
      </p:pic>
      <p:pic>
        <p:nvPicPr>
          <p:cNvPr id="16390" name="Picture 6" descr="C:\Documents and Settings\1\Рабочий стол\9 Б для презентац\IMG_0538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05400" y="3829050"/>
            <a:ext cx="4038600" cy="3028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3" name="Picture 2" descr="C:\Documents and Settings\1\Рабочий стол\9 Б для презентац\IMG_054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-780000">
            <a:off x="3770127" y="476170"/>
            <a:ext cx="4577418" cy="343306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8194" name="Picture 2" descr="C:\Documents and Settings\1\Рабочий стол\картинки школа\1_sentjabrja_kalendar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2062748" cy="2000240"/>
          </a:xfrm>
          <a:prstGeom prst="rect">
            <a:avLst/>
          </a:prstGeom>
          <a:noFill/>
        </p:spPr>
      </p:pic>
      <p:pic>
        <p:nvPicPr>
          <p:cNvPr id="8195" name="Picture 3" descr="C:\Documents and Settings\1\Рабочий стол\картинки школа\kamera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14678" y="2500306"/>
            <a:ext cx="2571768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1\Рабочий стол\9 Б для презентац\DSC05495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748088"/>
            <a:ext cx="4038600" cy="310991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2052" name="Picture 4" descr="C:\Documents and Settings\1\Рабочий стол\9 Б для презентац\DSC05507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05400" y="0"/>
            <a:ext cx="4038600" cy="3028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9" name="Picture 3" descr="C:\Documents and Settings\1\Рабочий стол\9 Б для презентац\DSC0550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0"/>
            <a:ext cx="4038600" cy="38379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0" name="Picture 2" descr="C:\Documents and Settings\1\Рабочий стол\9 Б для презентац\DSC055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4810" y="1785926"/>
            <a:ext cx="2081090" cy="335756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1" name="Picture 6" descr="C:\Documents and Settings\1\Рабочий стол\9 б класс\класс\гузерипль\IMG_043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00728" y="4500546"/>
            <a:ext cx="3143272" cy="235745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6" name="Рисунок 10" descr="228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16" y="5000636"/>
            <a:ext cx="1570038" cy="84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 descr="C:\Documents and Settings\1\Рабочий стол\картинки школа\futbolist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5286388"/>
            <a:ext cx="1388258" cy="1571612"/>
          </a:xfrm>
          <a:prstGeom prst="rect">
            <a:avLst/>
          </a:prstGeom>
          <a:noFill/>
        </p:spPr>
      </p:pic>
      <p:pic>
        <p:nvPicPr>
          <p:cNvPr id="12290" name="Picture 2" descr="C:\Documents and Settings\1\Рабочий стол\картинки школа\mon1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58082" y="0"/>
            <a:ext cx="2119744" cy="1785926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Documents and Settings\1\Рабочий стол\9 Б для презентац\DSC05107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2852"/>
            <a:ext cx="4851557" cy="383700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3078" name="Picture 6" descr="C:\Documents and Settings\1\Рабочий стол\9 Б для презентац\DSC05085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 bwMode="auto">
          <a:xfrm>
            <a:off x="4786314" y="3500438"/>
            <a:ext cx="4038600" cy="316071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6" name="Picture 8" descr="C:\Documents and Settings\1\Рабочий стол\9 Б для презентац\DSC0555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3829050"/>
            <a:ext cx="4038600" cy="3028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7" name="Picture 9" descr="C:\Documents and Settings\1\Рабочий стол\9 Б для презентац\DSC0558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29190" y="214290"/>
            <a:ext cx="4038600" cy="3028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4099" name="Picture 3" descr="C:\Documents and Settings\1\Рабочий стол\подготовка последний звонок\картинки школа\gitarist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4810" y="928670"/>
            <a:ext cx="1610924" cy="2357450"/>
          </a:xfrm>
          <a:prstGeom prst="rect">
            <a:avLst/>
          </a:prstGeom>
          <a:noFill/>
        </p:spPr>
      </p:pic>
      <p:pic>
        <p:nvPicPr>
          <p:cNvPr id="4100" name="Picture 4" descr="C:\Documents and Settings\1\Рабочий стол\подготовка последний звонок\картинки школа\geometrija_jpg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643702" y="2928934"/>
            <a:ext cx="1091709" cy="952498"/>
          </a:xfrm>
          <a:prstGeom prst="rect">
            <a:avLst/>
          </a:prstGeom>
          <a:noFill/>
        </p:spPr>
      </p:pic>
      <p:pic>
        <p:nvPicPr>
          <p:cNvPr id="9" name="Picture 4" descr="C:\Documents and Settings\1\Рабочий стол\картинки школа новые\knigi-14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29058" y="5143512"/>
            <a:ext cx="1340024" cy="1543057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1\Рабочий стол\9 Б для презентац\DSC03538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245228" cy="291306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3075" name="Picture 3" descr="C:\Documents and Settings\1\Рабочий стол\9 Б для презентац\DSC03536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5627688" y="2332038"/>
            <a:ext cx="3516312" cy="452596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3076" name="Picture 4" descr="C:\Documents and Settings\1\Рабочий стол\9 Б для презентац\DSC0349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900000">
            <a:off x="5217657" y="234733"/>
            <a:ext cx="2070551" cy="194965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8" name="Picture 4" descr="C:\Documents and Settings\1\Рабочий стол\9 Б для презентац\IMG_103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596" y="4543430"/>
            <a:ext cx="3086093" cy="231457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9" name="Picture 5" descr="C:\Documents and Settings\1\Рабочий стол\9 Б для презентац\IMG_103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-660000">
            <a:off x="3002568" y="2741922"/>
            <a:ext cx="2708740" cy="203155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0" name="Picture 6" descr="C:\Documents and Settings\1\Рабочий стол\9 Б для презентац\IMG_104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2357430"/>
            <a:ext cx="2979211" cy="223440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026" name="Picture 2" descr="F:\новые рисунки\14365625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00430" y="4097651"/>
            <a:ext cx="2190752" cy="2760349"/>
          </a:xfrm>
          <a:prstGeom prst="rect">
            <a:avLst/>
          </a:prstGeom>
          <a:noFill/>
        </p:spPr>
      </p:pic>
      <p:pic>
        <p:nvPicPr>
          <p:cNvPr id="11" name="Picture 7" descr="C:\Documents and Settings\1\Рабочий стол\9 Б для презентац\IMG_1048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384522" y="857232"/>
            <a:ext cx="1759478" cy="131960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929190" y="4572008"/>
            <a:ext cx="1143371" cy="12144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5" name="Picture 3" descr="C:\Documents and Settings\1\Рабочий стол\картинки школа новые\danses-47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43108" y="3622900"/>
            <a:ext cx="928694" cy="1034831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F:\фоны\2537266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8" cy="6857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4343" name="Picture 7" descr="C:\Documents and Settings\1\Рабочий стол\9 Б для презентац\13042012207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89163"/>
            <a:ext cx="3214678" cy="466883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4344" name="Picture 8" descr="C:\Documents and Settings\1\Рабочий стол\9 Б для презентац\13042012206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 cstate="email"/>
          <a:stretch>
            <a:fillRect/>
          </a:stretch>
        </p:blipFill>
        <p:spPr bwMode="auto">
          <a:xfrm>
            <a:off x="5748338" y="2332038"/>
            <a:ext cx="3395662" cy="452596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7" name="Picture 2" descr="C:\Documents and Settings\1\Рабочий стол\9 Б для презентац\1304201220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25362" y="142852"/>
            <a:ext cx="2839661" cy="37862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7" name="Picture 8" descr="119881758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00298" y="2285992"/>
            <a:ext cx="481012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F:\фоны\2537266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8" cy="6857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35842" name="Picture 2" descr="C:\Documents and Settings\1\Рабочий стол\фото проект\IMG_0358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000496" cy="30003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35843" name="Picture 3" descr="C:\Documents and Settings\1\Рабочий стол\фото проект\IMG_0359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05400" y="3829050"/>
            <a:ext cx="4038600" cy="3028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7" name="Picture 2" descr="C:\Documents and Settings\1\Рабочий стол\фото проект\IMG_036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-900000">
            <a:off x="323169" y="3358021"/>
            <a:ext cx="4038600" cy="3028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6" name="Picture 5" descr="C:\Documents and Settings\1\Рабочий стол\фото проект\IMG_036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-900000">
            <a:off x="4782231" y="471029"/>
            <a:ext cx="4038600" cy="3028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0" name="Picture 2" descr="C:\Documents and Settings\1\Рабочий стол\картинки школа новые\0_5c500_6ef8b3e1_XL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714744" y="5531933"/>
            <a:ext cx="1714511" cy="1326067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фоны\4361438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7999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3" y="564887"/>
            <a:ext cx="8001056" cy="5578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Такими мы были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F:\фоны\2537266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8" cy="6857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6150" name="Picture 6" descr="C:\Documents and Settings\1\Рабочий стол\9 Б для презентац\IMG_0309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email"/>
          <a:stretch>
            <a:fillRect/>
          </a:stretch>
        </p:blipFill>
        <p:spPr bwMode="auto">
          <a:xfrm>
            <a:off x="214282" y="2000240"/>
            <a:ext cx="5753100" cy="43148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6151" name="Picture 7" descr="C:\Documents and Settings\1\Рабочий стол\9 Б для презентац\IMG_031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 rot="4440000">
            <a:off x="4849942" y="1169815"/>
            <a:ext cx="4572000" cy="3429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6" name="Picture 5" descr="4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43570" y="428604"/>
            <a:ext cx="121443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F:\фоны\2537266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7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5362" name="Picture 2" descr="C:\Documents and Settings\1\Рабочий стол\Кутья\DSC09599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1071546"/>
            <a:ext cx="7310487" cy="54292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6" name="Picture 3" descr="C:\Documents and Settings\1\Рабочий стол\картинки школа новые\flazki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0"/>
            <a:ext cx="3714776" cy="901158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F:\фоны\2537266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7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0244" name="Picture 4" descr="C:\Documents and Settings\1\Рабочий стол\Кутья\DSC09626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3214686"/>
            <a:ext cx="4857752" cy="36433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0245" name="Picture 5" descr="C:\Documents and Settings\1\Рабочий стол\Кутья\DSC09625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" y="0"/>
            <a:ext cx="4953003" cy="371475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1" name="Picture 2" descr="C:\Documents and Settings\1\Рабочий стол\Кутья\DSC0962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660000">
            <a:off x="0" y="3829050"/>
            <a:ext cx="4038600" cy="3028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2" name="Picture 3" descr="C:\Documents and Settings\1\Рабочий стол\Кутья\DSC09622.JPG"/>
          <p:cNvPicPr>
            <a:picLocks noChangeAspect="1" noChangeArrowheads="1"/>
          </p:cNvPicPr>
          <p:nvPr/>
        </p:nvPicPr>
        <p:blipFill>
          <a:blip r:embed="rId6" cstate="email">
            <a:lum bright="10000" contrast="10000"/>
          </a:blip>
          <a:srcRect/>
          <a:stretch>
            <a:fillRect/>
          </a:stretch>
        </p:blipFill>
        <p:spPr bwMode="auto">
          <a:xfrm rot="660000">
            <a:off x="5116674" y="335550"/>
            <a:ext cx="3790899" cy="28431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6" name="Picture 2" descr="C:\Documents and Settings\1\Рабочий стол\картинки школа новые\432709219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868" y="2857496"/>
            <a:ext cx="1714512" cy="1577772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фоны\2537266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8" cy="6857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СПАСИБО ВАМ, УЧИТЕЛЯ !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5" name="Picture 5" descr="D:\КАРТИНКИ\Анимации\Сердечки\love7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2143116"/>
            <a:ext cx="121443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D:\КАРТИНКИ\Анимации\Сердечки\love7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3000372"/>
            <a:ext cx="121443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D:\КАРТИНКИ\Анимации\Сердечки\love7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1071546"/>
            <a:ext cx="121443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D:\КАРТИНКИ\Анимации\Сердечки\love7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357562"/>
            <a:ext cx="121443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D:\КАРТИНКИ\Анимации\Сердечки\love7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072074"/>
            <a:ext cx="121443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F:\картинки для выпускного\kolokolchik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785794"/>
            <a:ext cx="1928826" cy="1928826"/>
          </a:xfrm>
          <a:prstGeom prst="rect">
            <a:avLst/>
          </a:prstGeom>
          <a:noFill/>
        </p:spPr>
      </p:pic>
      <p:pic>
        <p:nvPicPr>
          <p:cNvPr id="11" name="Picture 2" descr="G:\img33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00298" y="1000108"/>
            <a:ext cx="4143404" cy="557465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nnio Morrikone - Dush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3075" name="Picture 3" descr="F:\фоны\4361438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3998" cy="70008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</a:br>
            <a:r>
              <a:rPr lang="ru-RU" sz="53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Такими мы стали</a:t>
            </a:r>
            <a:endParaRPr lang="ru-RU" sz="53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17410" name="Picture 2" descr="G:\распечатать\img552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lum bright="-10000"/>
          </a:blip>
          <a:srcRect/>
          <a:stretch>
            <a:fillRect/>
          </a:stretch>
        </p:blipFill>
        <p:spPr bwMode="auto">
          <a:xfrm>
            <a:off x="821026" y="1214422"/>
            <a:ext cx="7495610" cy="5072098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numSld="15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1\Рабочий стол\Кутья\DSC02918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4667251" cy="350043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21507" name="Picture 3" descr="C:\Documents and Settings\1\Рабочий стол\Кутья\DSC02917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-540000">
            <a:off x="4365697" y="3360165"/>
            <a:ext cx="4741401" cy="355605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7" name="Picture 2" descr="C:\Documents and Settings\1\Рабочий стол\Кутья\DSC02919.jpg"/>
          <p:cNvPicPr>
            <a:picLocks noChangeAspect="1" noChangeArrowheads="1"/>
          </p:cNvPicPr>
          <p:nvPr/>
        </p:nvPicPr>
        <p:blipFill>
          <a:blip r:embed="rId4" cstate="email">
            <a:lum bright="-10000" contrast="10000"/>
          </a:blip>
          <a:srcRect/>
          <a:stretch>
            <a:fillRect/>
          </a:stretch>
        </p:blipFill>
        <p:spPr bwMode="auto">
          <a:xfrm rot="-540000">
            <a:off x="0" y="3696892"/>
            <a:ext cx="4214810" cy="316110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8" name="Picture 6" descr="C:\Documents and Settings\1\Рабочий стол\Кутья\DSC0292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62501" y="0"/>
            <a:ext cx="4381499" cy="328612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1\Рабочий стол\9 Б для презентац\img126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446588" cy="33845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8370" name="Picture 2" descr="C:\Documents and Settings\1\Рабочий стол\фото гранд\P5190350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>
            <a:lum bright="-10000"/>
          </a:blip>
          <a:stretch>
            <a:fillRect/>
          </a:stretch>
        </p:blipFill>
        <p:spPr>
          <a:xfrm rot="-600000">
            <a:off x="5318972" y="3630455"/>
            <a:ext cx="2586723" cy="3045830"/>
          </a:xfrm>
          <a:ln>
            <a:solidFill>
              <a:srgbClr val="C00000"/>
            </a:solidFill>
          </a:ln>
        </p:spPr>
      </p:pic>
      <p:pic>
        <p:nvPicPr>
          <p:cNvPr id="58376" name="Picture 11" descr="G:\Документы Таня 2011\img125.jpg"/>
          <p:cNvPicPr>
            <a:picLocks noChangeAspect="1" noChangeArrowheads="1"/>
          </p:cNvPicPr>
          <p:nvPr/>
        </p:nvPicPr>
        <p:blipFill>
          <a:blip r:embed="rId4" cstate="email">
            <a:lum bright="-10000"/>
          </a:blip>
          <a:srcRect/>
          <a:stretch>
            <a:fillRect/>
          </a:stretch>
        </p:blipFill>
        <p:spPr bwMode="auto">
          <a:xfrm>
            <a:off x="5009963" y="0"/>
            <a:ext cx="4134037" cy="314324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58377" name="Рисунок 9" descr="95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31150" y="4989513"/>
            <a:ext cx="1212850" cy="186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Documents and Settings\1\Рабочий стол\9 Б для презентац\класс 3\img55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3643315"/>
            <a:ext cx="4180113" cy="32146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8375" name="Рисунок 8" descr="467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71934" y="2714620"/>
            <a:ext cx="1292225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Веселая фуг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146" name="Picture 2" descr="F:\фоны\21211485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0"/>
            <a:ext cx="8401080" cy="100010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itchFamily="18" charset="0"/>
              </a:rPr>
              <a:t>Наши будни и праздники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lfaen" pitchFamily="18" charset="0"/>
            </a:endParaRPr>
          </a:p>
        </p:txBody>
      </p:sp>
      <p:pic>
        <p:nvPicPr>
          <p:cNvPr id="5" name="Picture 7" descr="C:\Documents and Settings\1\Рабочий стол\9 б класс\класс\IMG_059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email"/>
          <a:stretch>
            <a:fillRect/>
          </a:stretch>
        </p:blipFill>
        <p:spPr bwMode="auto">
          <a:xfrm>
            <a:off x="1000100" y="928670"/>
            <a:ext cx="3395511" cy="452596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00562" y="857232"/>
            <a:ext cx="1615696" cy="2571743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email">
            <a:lum bright="-10000"/>
          </a:blip>
          <a:srcRect/>
          <a:stretch>
            <a:fillRect/>
          </a:stretch>
        </p:blipFill>
        <p:spPr bwMode="auto">
          <a:xfrm>
            <a:off x="6000760" y="1214422"/>
            <a:ext cx="1630245" cy="229650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358082" y="1428736"/>
            <a:ext cx="1492548" cy="215032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2" name="Picture 3" descr="G:\отсканир заново\img455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16200000">
            <a:off x="4232616" y="3768385"/>
            <a:ext cx="2071702" cy="153580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3" name="Picture 5" descr="G:\отсканир заново\img452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rot="16620000">
            <a:off x="6008263" y="3463093"/>
            <a:ext cx="1779266" cy="1445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4" name="Picture 2" descr="G:\отсканир заново\img454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rot="16200000">
            <a:off x="7283780" y="4003368"/>
            <a:ext cx="1785926" cy="135157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109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фоны\6397007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7999"/>
          </a:xfrm>
          <a:prstGeom prst="rect">
            <a:avLst/>
          </a:prstGeom>
          <a:noFill/>
        </p:spPr>
      </p:pic>
      <p:pic>
        <p:nvPicPr>
          <p:cNvPr id="5" name="Picture 11" descr="F:\Таня док новые\img53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>
            <a:lum bright="-10000"/>
          </a:blip>
          <a:srcRect/>
          <a:stretch>
            <a:fillRect/>
          </a:stretch>
        </p:blipFill>
        <p:spPr bwMode="auto">
          <a:xfrm rot="-5400000">
            <a:off x="1008449" y="563130"/>
            <a:ext cx="2786084" cy="223127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7170" name="Picture 2" descr="F:\Таня док новые\img53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>
            <a:lum bright="-10000"/>
          </a:blip>
          <a:srcRect/>
          <a:stretch>
            <a:fillRect/>
          </a:stretch>
        </p:blipFill>
        <p:spPr bwMode="auto">
          <a:xfrm rot="16200000">
            <a:off x="3860900" y="1496894"/>
            <a:ext cx="5286411" cy="429283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6" name="Picture 2" descr="C:\Documents and Settings\1\Рабочий стол\9 Б для презентац\DSC0341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4348" y="3214686"/>
            <a:ext cx="3524274" cy="264320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" descr="C:\Documents and Settings\1\Рабочий стол\9 Б для презентац\IMG_03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394472" cy="390050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9395" name="Picture 3" descr="D:\класс\горячий ключ\IMG_0668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0" y="3829050"/>
            <a:ext cx="4038600" cy="3028950"/>
          </a:xfrm>
          <a:noFill/>
          <a:ln>
            <a:solidFill>
              <a:schemeClr val="accent1"/>
            </a:solidFill>
          </a:ln>
        </p:spPr>
      </p:pic>
      <p:pic>
        <p:nvPicPr>
          <p:cNvPr id="59397" name="Picture 6" descr="D:\класс\гузерипль\IMG_048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6188" y="4857750"/>
            <a:ext cx="2667000" cy="20002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9398" name="Picture 7" descr="D:\класс\пожарка\IMG_0314.JPG"/>
          <p:cNvPicPr>
            <a:picLocks noChangeAspect="1" noChangeArrowheads="1"/>
          </p:cNvPicPr>
          <p:nvPr/>
        </p:nvPicPr>
        <p:blipFill>
          <a:blip r:embed="rId6" cstate="email">
            <a:lum bright="-10000"/>
          </a:blip>
          <a:srcRect/>
          <a:stretch>
            <a:fillRect/>
          </a:stretch>
        </p:blipFill>
        <p:spPr bwMode="auto">
          <a:xfrm rot="660000">
            <a:off x="6411913" y="4702175"/>
            <a:ext cx="2571750" cy="19288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9399" name="Picture 8" descr="D:\класс\IMG_039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143625" y="142875"/>
            <a:ext cx="3000375" cy="25003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9400" name="Picture 9" descr="D:\класс\IMG_0599.JPG"/>
          <p:cNvPicPr>
            <a:picLocks noChangeAspect="1" noChangeArrowheads="1"/>
          </p:cNvPicPr>
          <p:nvPr/>
        </p:nvPicPr>
        <p:blipFill>
          <a:blip r:embed="rId8" cstate="email">
            <a:lum bright="-10000"/>
          </a:blip>
          <a:srcRect/>
          <a:stretch>
            <a:fillRect/>
          </a:stretch>
        </p:blipFill>
        <p:spPr bwMode="auto">
          <a:xfrm>
            <a:off x="3643306" y="2428868"/>
            <a:ext cx="1411288" cy="18811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9401" name="Picture 10" descr="D:\класс\IMG_0743.JPG"/>
          <p:cNvPicPr>
            <a:picLocks noChangeAspect="1" noChangeArrowheads="1"/>
          </p:cNvPicPr>
          <p:nvPr/>
        </p:nvPicPr>
        <p:blipFill>
          <a:blip r:embed="rId9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5357813" y="2571750"/>
            <a:ext cx="3208337" cy="22145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9402" name="Picture 5" descr="D:\класс\гузерипль\IMG_0429.JPG"/>
          <p:cNvPicPr>
            <a:picLocks noChangeAspect="1" noChangeArrowheads="1"/>
          </p:cNvPicPr>
          <p:nvPr/>
        </p:nvPicPr>
        <p:blipFill>
          <a:blip r:embed="rId10" cstate="email">
            <a:lum bright="-10000"/>
          </a:blip>
          <a:srcRect/>
          <a:stretch>
            <a:fillRect/>
          </a:stretch>
        </p:blipFill>
        <p:spPr bwMode="auto">
          <a:xfrm rot="660000">
            <a:off x="3287511" y="247181"/>
            <a:ext cx="2792534" cy="209440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9404" name="Picture 4" descr="e8b094b7950d327c31c53f3be710d585[1]"/>
          <p:cNvPicPr>
            <a:picLocks noChangeAspect="1" noChangeArrowheads="1" noCrop="1"/>
          </p:cNvPicPr>
          <p:nvPr/>
        </p:nvPicPr>
        <p:blipFill>
          <a:blip r:embed="rId11">
            <a:lum bright="-20000"/>
          </a:blip>
          <a:srcRect/>
          <a:stretch>
            <a:fillRect/>
          </a:stretch>
        </p:blipFill>
        <p:spPr bwMode="auto">
          <a:xfrm>
            <a:off x="8001000" y="2714625"/>
            <a:ext cx="1143000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406" name="Picture 40" descr="tur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7188" y="5516563"/>
            <a:ext cx="976312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1\Рабочий стол\9 Б для презентац\IMG_048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038600" cy="3028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0" name="Picture 2" descr="C:\Documents and Settings\1\Рабочий стол\9 Б для презентац\IMG_03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-416722" y="3940949"/>
            <a:ext cx="3333773" cy="2500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1" name="Picture 3" descr="C:\Documents and Settings\1\Рабочий стол\9 Б для презентац\IMG_032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5400000">
            <a:off x="5281621" y="504825"/>
            <a:ext cx="4038600" cy="3028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2" name="Picture 4" descr="C:\Documents and Settings\1\Рабочий стол\9 Б для презентац\IMG_0335.JPG"/>
          <p:cNvPicPr>
            <a:picLocks noChangeAspect="1" noChangeArrowheads="1"/>
          </p:cNvPicPr>
          <p:nvPr/>
        </p:nvPicPr>
        <p:blipFill>
          <a:blip r:embed="rId7" cstate="email"/>
          <a:srcRect b="12499"/>
          <a:stretch>
            <a:fillRect/>
          </a:stretch>
        </p:blipFill>
        <p:spPr bwMode="auto">
          <a:xfrm>
            <a:off x="5334004" y="4000504"/>
            <a:ext cx="3809995" cy="2500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3" name="Picture 5" descr="C:\Documents and Settings\1\Рабочий стол\9 Б для презентац\IMG_012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357422" y="4286256"/>
            <a:ext cx="3138481" cy="235386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6386" name="Picture 2" descr="C:\Documents and Settings\1\Рабочий стол\картинки школа\patefon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43372" y="2071678"/>
            <a:ext cx="1547612" cy="1714511"/>
          </a:xfrm>
          <a:prstGeom prst="rect">
            <a:avLst/>
          </a:prstGeom>
          <a:noFill/>
        </p:spPr>
      </p:pic>
      <p:pic>
        <p:nvPicPr>
          <p:cNvPr id="4099" name="Picture 3" descr="C:\Documents and Settings\1\Рабочий стол\9 Б для презентац\IMG_024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10" cstate="email"/>
          <a:srcRect/>
          <a:stretch>
            <a:fillRect/>
          </a:stretch>
        </p:blipFill>
        <p:spPr bwMode="auto">
          <a:xfrm rot="-540000">
            <a:off x="3929058" y="214290"/>
            <a:ext cx="2333625" cy="17494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4" name="Дорога доб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1047</TotalTime>
  <Words>35</Words>
  <PresentationFormat>Экран (4:3)</PresentationFormat>
  <Paragraphs>17</Paragraphs>
  <Slides>23</Slides>
  <Notes>8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Школьные годы чудесные</vt:lpstr>
      <vt:lpstr>Такими мы были</vt:lpstr>
      <vt:lpstr>  Такими мы стали</vt:lpstr>
      <vt:lpstr>Слайд 4</vt:lpstr>
      <vt:lpstr>Слайд 5</vt:lpstr>
      <vt:lpstr>Наши будни и праздники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СПАСИБО ВАМ, УЧИТЕЛЯ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Valued Acer Customer</cp:lastModifiedBy>
  <cp:revision>122</cp:revision>
  <dcterms:modified xsi:type="dcterms:W3CDTF">2013-04-25T06:37:56Z</dcterms:modified>
</cp:coreProperties>
</file>