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257" r:id="rId3"/>
    <p:sldId id="258" r:id="rId4"/>
    <p:sldId id="285" r:id="rId5"/>
    <p:sldId id="279" r:id="rId6"/>
    <p:sldId id="280" r:id="rId7"/>
    <p:sldId id="281" r:id="rId8"/>
    <p:sldId id="282" r:id="rId9"/>
    <p:sldId id="286" r:id="rId10"/>
    <p:sldId id="288" r:id="rId11"/>
    <p:sldId id="283" r:id="rId12"/>
    <p:sldId id="259" r:id="rId13"/>
    <p:sldId id="287" r:id="rId14"/>
    <p:sldId id="275" r:id="rId15"/>
    <p:sldId id="270" r:id="rId16"/>
    <p:sldId id="269" r:id="rId17"/>
    <p:sldId id="273" r:id="rId18"/>
    <p:sldId id="272" r:id="rId19"/>
    <p:sldId id="274" r:id="rId20"/>
    <p:sldId id="276" r:id="rId21"/>
    <p:sldId id="266" r:id="rId22"/>
    <p:sldId id="284" r:id="rId23"/>
    <p:sldId id="278" r:id="rId24"/>
    <p:sldId id="268" r:id="rId25"/>
    <p:sldId id="291" r:id="rId26"/>
    <p:sldId id="292" r:id="rId27"/>
    <p:sldId id="289" r:id="rId28"/>
    <p:sldId id="261" r:id="rId29"/>
    <p:sldId id="263" r:id="rId30"/>
    <p:sldId id="262" r:id="rId31"/>
    <p:sldId id="264" r:id="rId32"/>
    <p:sldId id="290" r:id="rId33"/>
    <p:sldId id="300" r:id="rId34"/>
  </p:sldIdLst>
  <p:sldSz cx="9144000" cy="6858000" type="screen4x3"/>
  <p:notesSz cx="6858000" cy="9144000"/>
  <p:custDataLst>
    <p:tags r:id="rId3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145" autoAdjust="0"/>
    <p:restoredTop sz="94643" autoAdjust="0"/>
  </p:normalViewPr>
  <p:slideViewPr>
    <p:cSldViewPr>
      <p:cViewPr>
        <p:scale>
          <a:sx n="76" d="100"/>
          <a:sy n="76" d="100"/>
        </p:scale>
        <p:origin x="-972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DB8ADB5C-6D5C-48DC-B72A-9C4A79FC3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687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227BA9-B03F-4E61-9A3A-A44789C5A85A}" type="slidenum">
              <a:rPr lang="ru-RU" sz="1200">
                <a:latin typeface="Arial" charset="0"/>
              </a:rPr>
              <a:pPr eaLnBrk="1" hangingPunct="1"/>
              <a:t>1</a:t>
            </a:fld>
            <a:endParaRPr lang="ru-RU" sz="120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8ADB5C-6D5C-48DC-B72A-9C4A79FC38EC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29C6EA-B9E9-4F55-A0ED-C657B0D28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26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A29A3-B9C8-4CAC-A5E9-95503CD52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859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0AA8F-1737-4966-9E2F-F5A801749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5024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86C3D-37DC-4E05-B5BB-A2C360FF1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0081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CBC16-1CC5-4701-83D8-2761A5326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7724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B131A-A254-4E4E-8E2F-AE58E0071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829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C7A8B-233B-4CF4-8EB0-075AC5714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507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0EAF8-BDA4-4D87-93E6-6602766F8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55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19451-3764-4F85-8D75-19338FABD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080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6A18-C757-4000-9413-FC7ECB1C4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767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9D32E-7113-458C-BC92-E3E0B7967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7786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35DED-3DE9-4459-B952-73B0915B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954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88212-A498-4550-AEA4-2C406447F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59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AE0B9-9B5B-47BD-8242-C94907671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73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6111D4C6-649F-4E0F-8149-9AB5DB174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ru.wikipedia.org/wiki/1943" TargetMode="External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9.jpeg"/><Relationship Id="rId5" Type="http://schemas.openxmlformats.org/officeDocument/2006/relationships/hyperlink" Target="http://ru.wikipedia.org/wiki/%D0%9B%D0%B0%D0%B4%D0%BE%D0%B6%D1%81%D0%BA%D0%BE%D0%B5_%D0%BE%D0%B7%D0%B5%D1%80%D0%BE" TargetMode="External"/><Relationship Id="rId4" Type="http://schemas.openxmlformats.org/officeDocument/2006/relationships/hyperlink" Target="http://ru.wikipedia.org/wiki/%D0%9A%D1%80%D0%B0%D1%81%D0%BD%D0%B0%D1%8F_%D0%90%D1%80%D0%BC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D:\&#1053;&#1086;&#1074;&#1072;&#1103;%20&#1087;&#1072;&#1087;&#1082;&#1072;\Track%20%203.mp3" TargetMode="External"/><Relationship Id="rId5" Type="http://schemas.openxmlformats.org/officeDocument/2006/relationships/image" Target="../media/image34.png"/><Relationship Id="rId4" Type="http://schemas.microsoft.com/office/2007/relationships/media" Target="file:///D:\&#1053;&#1086;&#1074;&#1072;&#1103;%20&#1087;&#1072;&#1087;&#1082;&#1072;\Track%20%203.mp3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hachev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sharkmp3.ne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20"/>
          <p:cNvSpPr>
            <a:spLocks noChangeArrowheads="1" noChangeShapeType="1" noTextEdit="1"/>
          </p:cNvSpPr>
          <p:nvPr/>
        </p:nvSpPr>
        <p:spPr bwMode="auto">
          <a:xfrm>
            <a:off x="785786" y="214290"/>
            <a:ext cx="80010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Памяти  твоей , Ленинград!</a:t>
            </a:r>
            <a:endParaRPr lang="ru-RU" sz="40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sannews.com.ua/show_image_NpAdvSinglePhoto.php?filename=/2011/02/%D0%91%D0%BB%D0%BE%D0%BA%D0%B0%D0%B4%D0%B0-%D0%BF%D0%B0%D0%B5%D0%BA.jpg&amp;cat=17&amp;pid=6169&amp;cache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6000792" cy="567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cankt-peterburg.ru/uploads/f1/s/30/350/image/1355/466/medium_Blokad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7929618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Паек блокадника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371600"/>
            <a:ext cx="4038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Виду блокады города с 20 ноября властями Ленинграда был введён норматив по отпуску продуктов питания. Размер продовольственного пайка составлял: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Рабочим — 250 грамм хлеба в сутки;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Служащим, иждивенцам и детям до 12 лет — по 125 граммов;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Личному составу военизированной охраны, пожарных команд, истребительных отрядов, ремесленных училищ и школ ФЗО, находившемуся на котловом довольствии — 300 граммов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Войскам первой линии — 500 граммов.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При этом до 50 % хлеба составляли примеси, и он был почти несъедобным. Все остальные продукты почти перестали выдаваться.</a:t>
            </a:r>
          </a:p>
        </p:txBody>
      </p:sp>
      <p:pic>
        <p:nvPicPr>
          <p:cNvPr id="9222" name="Picture 6" descr="Хлебная карточка блокадни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2000" contrast="6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371600"/>
            <a:ext cx="3276600" cy="4876800"/>
          </a:xfrm>
          <a:ln w="2286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85800" y="6248400"/>
            <a:ext cx="3395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800">
                <a:latin typeface="Arial" charset="0"/>
              </a:rPr>
              <a:t>Хлебная карточка блокадника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sz="8800" dirty="0" smtClean="0">
                <a:solidFill>
                  <a:srgbClr val="FF0000"/>
                </a:solidFill>
              </a:rPr>
              <a:t>Люди</a:t>
            </a:r>
            <a:r>
              <a:rPr lang="ru-RU" sz="9600" dirty="0" smtClean="0">
                <a:solidFill>
                  <a:srgbClr val="FF0000"/>
                </a:solidFill>
              </a:rPr>
              <a:t> блокады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8130" name="Picture 2" descr="http://most-dnepr.info/shared/images/pi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71678"/>
            <a:ext cx="707236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107/mor-vikt2008.1/0_3e12_86dcd31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358114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http://www.webpark.ru/uploads54/100112/Leningrad_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8" y="838200"/>
            <a:ext cx="7333599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://www.webpark.ru/uploads54/100112/Leningrad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7629028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http://honda-club.ru/forum/attachment.php?attachmentid=9753&amp;stc=1&amp;d=13154598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533399"/>
            <a:ext cx="7500990" cy="5895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http://www.webpark.ru/uploads54/100112/Leningrad_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714356"/>
            <a:ext cx="7458635" cy="487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5" descr="C:\Users\Олег\Desktop\Blokada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6610350" cy="5029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Блокада Ленинграда — осада немецкими, финскими и испанскими (</a:t>
            </a:r>
            <a:r>
              <a:rPr lang="ru-RU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Голубая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дивизия) войсками во время Великой Отечественной войны города Ленинграда (ныне Санкт-Петербург). Длилась с 8 сентября 1941 по 27 января 1944 (блокадное кольцо было прорвано 18 января 1943 года) — 871 день.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900 дней блокады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kolyan.net/uploads/posts/2012-01/1327055134_db763de0d7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800105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://www.webpark.ru/uploads54/100112/Leningrad_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7707184" cy="518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espek.info/watermark.php?i=39.jpg&amp;p=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cdn.theatlantic.com/static/infocus/ww2_14/w05_waru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http://www.webpark.ru/uploads54/100112/Leningrad_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333246" cy="541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 бабушка - блокадница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257676" cy="4845065"/>
          </a:xfrm>
        </p:spPr>
        <p:txBody>
          <a:bodyPr/>
          <a:lstStyle/>
          <a:p>
            <a:r>
              <a:rPr lang="ru-RU" dirty="0" smtClean="0"/>
              <a:t>Васильева Мария Ивановна   </a:t>
            </a:r>
          </a:p>
          <a:p>
            <a:r>
              <a:rPr lang="ru-RU" dirty="0" smtClean="0"/>
              <a:t>(25.01.1916-29.06.2009)</a:t>
            </a:r>
          </a:p>
          <a:p>
            <a:r>
              <a:rPr lang="ru-RU" dirty="0" smtClean="0"/>
              <a:t>С 1941 года работала в 42 ленинградской армии прачкой , ухаживала за раненными бойцами.       Всю войну провела в Ленинграде.  </a:t>
            </a:r>
            <a:endParaRPr lang="ru-RU" dirty="0"/>
          </a:p>
        </p:txBody>
      </p:sp>
      <p:pic>
        <p:nvPicPr>
          <p:cNvPr id="3" name="Picture 2" descr="C:\Users\Lenovo\Desktop\картинки маленькие\536800583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364333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 моей бабушки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85852" y="5500702"/>
            <a:ext cx="8401080" cy="701661"/>
          </a:xfrm>
        </p:spPr>
        <p:txBody>
          <a:bodyPr/>
          <a:lstStyle/>
          <a:p>
            <a:r>
              <a:rPr lang="ru-RU" dirty="0" smtClean="0"/>
              <a:t>Медаль за боевые заслуги 1945г.</a:t>
            </a:r>
            <a:endParaRPr lang="ru-RU" dirty="0"/>
          </a:p>
        </p:txBody>
      </p:sp>
      <p:pic>
        <p:nvPicPr>
          <p:cNvPr id="2" name="Picture 2" descr="C:\Users\Lenovo\Desktop\картинки маленькие\b67d0f582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3810017" cy="2857520"/>
          </a:xfrm>
          <a:prstGeom prst="rect">
            <a:avLst/>
          </a:prstGeom>
          <a:noFill/>
        </p:spPr>
      </p:pic>
      <p:pic>
        <p:nvPicPr>
          <p:cNvPr id="3" name="Picture 3" descr="C:\Users\Lenovo\Desktop\картинки маленькие\188d0168ec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500306"/>
            <a:ext cx="431008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Выжила</a:t>
            </a:r>
            <a:r>
              <a:rPr lang="ru-RU" sz="9600" dirty="0" smtClean="0"/>
              <a:t> </a:t>
            </a:r>
            <a:r>
              <a:rPr lang="ru-RU" sz="9600" dirty="0" smtClean="0">
                <a:solidFill>
                  <a:srgbClr val="FF0000"/>
                </a:solidFill>
              </a:rPr>
              <a:t>одна</a:t>
            </a:r>
            <a:r>
              <a:rPr lang="ru-RU" sz="9600" dirty="0" smtClean="0"/>
              <a:t> </a:t>
            </a:r>
            <a:endParaRPr lang="ru-RU" sz="9600" dirty="0"/>
          </a:p>
        </p:txBody>
      </p:sp>
      <p:pic>
        <p:nvPicPr>
          <p:cNvPr id="3" name="Picture 5" descr="40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34" y="2357430"/>
            <a:ext cx="7924800" cy="40163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14546" y="157161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Дневник Тани Савичевой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Дорога жизни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229600" cy="48768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В первую блокадную зиму ледовая  дорога  работала  152  дня.  За  это время было перевезено 361 тыс. т. различных грузов, в том числе 262.5 тыс. т. продовольствия. Из города было эвакуировано более 550 тыс. ленинградцев и более 35 тыс. раненых.</a:t>
            </a:r>
          </a:p>
          <a:p>
            <a:pPr eaLnBrk="1" hangingPunct="1">
              <a:defRPr/>
            </a:pPr>
            <a:endParaRPr lang="ru-RU" sz="22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5364" name="Picture 7" descr="Грузовики-полуторки на маршрут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290" y="2857496"/>
            <a:ext cx="6019800" cy="3132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Прорыв блокады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В январе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 tooltip="1943"/>
              </a:rPr>
              <a:t>1943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года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4" tooltip="Красная Армия"/>
              </a:rPr>
              <a:t>Красная Армия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прорвала блокаду Ленинграда. Советские войска преодолели 12 километров вдоль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5" tooltip="Ладожское озеро"/>
              </a:rPr>
              <a:t>Ладожского озера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На освобождённой территории была сразу же сооружена железная и шоссейная дороги. К моменту прорыва блокады в городе оставалось не более 800 тыс. человек гражданского населения. Многие из этих людей в течение 1943 г. были эвакуированы в тыл </a:t>
            </a:r>
          </a:p>
        </p:txBody>
      </p:sp>
      <p:pic>
        <p:nvPicPr>
          <p:cNvPr id="17412" name="Picture 6" descr="Медаль «За оборону Ленинграда»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3686175"/>
            <a:ext cx="3352800" cy="31718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5867400" y="2971800"/>
            <a:ext cx="29860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2000"/>
              <a:t>Медаль </a:t>
            </a:r>
          </a:p>
          <a:p>
            <a:pPr algn="ctr" eaLnBrk="1" hangingPunct="1"/>
            <a:r>
              <a:rPr lang="ru-RU" sz="2000"/>
              <a:t>«За оборону Ленинграда»</a:t>
            </a:r>
          </a:p>
        </p:txBody>
      </p:sp>
      <p:pic>
        <p:nvPicPr>
          <p:cNvPr id="17414" name="Picture 12" descr="08644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29003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14"/>
          <p:cNvSpPr txBox="1">
            <a:spLocks noChangeArrowheads="1"/>
          </p:cNvSpPr>
          <p:nvPr/>
        </p:nvSpPr>
        <p:spPr bwMode="auto">
          <a:xfrm>
            <a:off x="3429000" y="6461125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2000"/>
              <a:t>Орден Победы</a:t>
            </a:r>
          </a:p>
        </p:txBody>
      </p:sp>
      <p:pic>
        <p:nvPicPr>
          <p:cNvPr id="17416" name="Picture 16" descr="о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362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Начало блокады</a:t>
            </a:r>
          </a:p>
        </p:txBody>
      </p:sp>
      <p:pic>
        <p:nvPicPr>
          <p:cNvPr id="8202" name="Picture 10" descr="Советский плока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1714488"/>
            <a:ext cx="6686552" cy="435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04800" y="990600"/>
            <a:ext cx="8534400" cy="2819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8 сентября 1941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latin typeface="Comic Sans MS" pitchFamily="66" charset="0"/>
              </a:rPr>
              <a:t>Горькая память войны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"/>
            <a:ext cx="8153400" cy="21859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Пискарёвское  мемориальное  кладбище  расположено на  севере  Санкт - Петербурга,  одно  из  мест массовых  захоронений  жертв  блокады  Ленинграда и  воинов  Ленинградского  фронта.  На  кладбище              воздвигнут  мемориал  павшим.</a:t>
            </a:r>
          </a:p>
          <a:p>
            <a:pPr algn="ctr" eaLnBrk="1" hangingPunct="1">
              <a:defRPr/>
            </a:pPr>
            <a:endParaRPr lang="ru-RU" sz="2400" dirty="0" smtClean="0"/>
          </a:p>
        </p:txBody>
      </p:sp>
      <p:pic>
        <p:nvPicPr>
          <p:cNvPr id="20497" name="Track  3.mp3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016" fill="hold"/>
                                        <p:tgtEl>
                                          <p:spTgt spid="204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БЛОКАДА ЛЕНИНГРАДА ЗАКОНЧИЛАСЬ 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sz="4800" dirty="0" smtClean="0"/>
              <a:t>27 ЯНВАРЯ 1944 ГОДА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просмотр.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>
          <a:xfrm>
            <a:off x="285720" y="1285861"/>
            <a:ext cx="8858280" cy="235745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Над презентацией </a:t>
            </a:r>
            <a:r>
              <a:rPr lang="ru-RU" sz="2400" dirty="0" smtClean="0"/>
              <a:t>работал</a:t>
            </a:r>
          </a:p>
          <a:p>
            <a:pPr>
              <a:buNone/>
            </a:pPr>
            <a:r>
              <a:rPr lang="ru-RU" sz="2400" dirty="0" smtClean="0"/>
              <a:t>  Андрей </a:t>
            </a:r>
            <a:r>
              <a:rPr lang="ru-RU" sz="2400" dirty="0" err="1" smtClean="0"/>
              <a:t>Малозёмов</a:t>
            </a:r>
            <a:r>
              <a:rPr lang="ru-RU" sz="2400" dirty="0" smtClean="0"/>
              <a:t> 4 </a:t>
            </a:r>
            <a:r>
              <a:rPr lang="ru-RU" sz="2400" dirty="0" err="1" smtClean="0"/>
              <a:t>кл</a:t>
            </a:r>
            <a:r>
              <a:rPr lang="ru-RU" sz="2400" dirty="0" smtClean="0"/>
              <a:t> ГБОУ школа №594</a:t>
            </a:r>
          </a:p>
          <a:p>
            <a:pPr>
              <a:buNone/>
            </a:pPr>
            <a:r>
              <a:rPr lang="ru-RU" sz="2400" dirty="0" smtClean="0"/>
              <a:t>  Руководитель проекта Беляева Елена Олеговна- учитель начальной школы ГБОУ школа № 594</a:t>
            </a:r>
            <a:r>
              <a:rPr lang="ru-RU" sz="2400" dirty="0" smtClean="0"/>
              <a:t>  </a:t>
            </a:r>
            <a:endParaRPr lang="ru-RU" sz="2400" dirty="0" smtClean="0"/>
          </a:p>
          <a:p>
            <a:pPr>
              <a:buNone/>
            </a:pPr>
            <a:r>
              <a:rPr lang="ru-RU" sz="3600" dirty="0" smtClean="0"/>
              <a:t>            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3643314"/>
            <a:ext cx="8229600" cy="25003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Сайты;.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http://images.yandex.ru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http://www.lihachev.ru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http://sharkmp3.net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фронтовики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4034" name="Picture 2" descr="http://papa-vlad.narod.ru/data/istorija/Blokada-Leningrada.files/0063-077-Vojskam-Leningradskogo-i-Volkhovskogo-fronta-dan-prikaz-perejti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7148496" cy="5124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mg0.liveinternet.ru/images/attach/b/3/48/495/48495253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800105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0.liveinternet.ru/images/attach/b/3/48/495/48495348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750099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g1.liveinternet.ru/images/attach/c/2/69/831/69831502_1296125651_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742955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valdemar.gorod.tomsk.ru/uploads/8003/1264754464/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57232"/>
            <a:ext cx="764386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1143000"/>
          </a:xfrm>
        </p:spPr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Не</a:t>
            </a:r>
            <a:r>
              <a:rPr lang="ru-RU" sz="9600" dirty="0" smtClean="0"/>
              <a:t> </a:t>
            </a:r>
            <a:r>
              <a:rPr lang="ru-RU" sz="9600" dirty="0" smtClean="0">
                <a:solidFill>
                  <a:srgbClr val="FF0000"/>
                </a:solidFill>
              </a:rPr>
              <a:t>хватает</a:t>
            </a:r>
            <a:r>
              <a:rPr lang="ru-RU" sz="9600" dirty="0" smtClean="0"/>
              <a:t> </a:t>
            </a:r>
            <a:r>
              <a:rPr lang="ru-RU" sz="9600" dirty="0" smtClean="0">
                <a:solidFill>
                  <a:srgbClr val="FF0000"/>
                </a:solidFill>
              </a:rPr>
              <a:t>еды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6082" name="Picture 2" descr="http://img12.imageshost.ru/img/2011/01/25/image_4d3eb829b7b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71744"/>
            <a:ext cx="542928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47fad2980124742eb3a1b2ef6477a9279f5fc26"/>
</p:tagLst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Клен 1">
    <a:dk1>
      <a:srgbClr val="BB5F03"/>
    </a:dk1>
    <a:lt1>
      <a:srgbClr val="FFFFFF"/>
    </a:lt1>
    <a:dk2>
      <a:srgbClr val="993300"/>
    </a:dk2>
    <a:lt2>
      <a:srgbClr val="FEEC94"/>
    </a:lt2>
    <a:accent1>
      <a:srgbClr val="FF9900"/>
    </a:accent1>
    <a:accent2>
      <a:srgbClr val="B76A03"/>
    </a:accent2>
    <a:accent3>
      <a:srgbClr val="CAADAA"/>
    </a:accent3>
    <a:accent4>
      <a:srgbClr val="DADADA"/>
    </a:accent4>
    <a:accent5>
      <a:srgbClr val="FFCAAA"/>
    </a:accent5>
    <a:accent6>
      <a:srgbClr val="A65F02"/>
    </a:accent6>
    <a:hlink>
      <a:srgbClr val="FFFFCC"/>
    </a:hlink>
    <a:folHlink>
      <a:srgbClr val="CCCC00"/>
    </a:folHlink>
  </a:clrScheme>
</a:themeOverride>
</file>

<file path=ppt/theme/themeOverride2.xml><?xml version="1.0" encoding="utf-8"?>
<a:themeOverride xmlns:a="http://schemas.openxmlformats.org/drawingml/2006/main">
  <a:clrScheme name="Клен 3">
    <a:dk1>
      <a:srgbClr val="000000"/>
    </a:dk1>
    <a:lt1>
      <a:srgbClr val="FFFFCC"/>
    </a:lt1>
    <a:dk2>
      <a:srgbClr val="A26D18"/>
    </a:dk2>
    <a:lt2>
      <a:srgbClr val="F9D793"/>
    </a:lt2>
    <a:accent1>
      <a:srgbClr val="FFD05B"/>
    </a:accent1>
    <a:accent2>
      <a:srgbClr val="FEE1A8"/>
    </a:accent2>
    <a:accent3>
      <a:srgbClr val="FFFFE2"/>
    </a:accent3>
    <a:accent4>
      <a:srgbClr val="000000"/>
    </a:accent4>
    <a:accent5>
      <a:srgbClr val="FFE4B5"/>
    </a:accent5>
    <a:accent6>
      <a:srgbClr val="E6CC98"/>
    </a:accent6>
    <a:hlink>
      <a:srgbClr val="FF0000"/>
    </a:hlink>
    <a:folHlink>
      <a:srgbClr val="CC6600"/>
    </a:folHlink>
  </a:clrScheme>
</a:themeOverride>
</file>

<file path=ppt/theme/themeOverride3.xml><?xml version="1.0" encoding="utf-8"?>
<a:themeOverride xmlns:a="http://schemas.openxmlformats.org/drawingml/2006/main">
  <a:clrScheme name="Клен 5">
    <a:dk1>
      <a:srgbClr val="56925A"/>
    </a:dk1>
    <a:lt1>
      <a:srgbClr val="FFFFFF"/>
    </a:lt1>
    <a:dk2>
      <a:srgbClr val="6FB56D"/>
    </a:dk2>
    <a:lt2>
      <a:srgbClr val="FFFFCC"/>
    </a:lt2>
    <a:accent1>
      <a:srgbClr val="2B877C"/>
    </a:accent1>
    <a:accent2>
      <a:srgbClr val="5A9A5F"/>
    </a:accent2>
    <a:accent3>
      <a:srgbClr val="BBD7BA"/>
    </a:accent3>
    <a:accent4>
      <a:srgbClr val="DADADA"/>
    </a:accent4>
    <a:accent5>
      <a:srgbClr val="ACC3BF"/>
    </a:accent5>
    <a:accent6>
      <a:srgbClr val="518B55"/>
    </a:accent6>
    <a:hlink>
      <a:srgbClr val="99FF33"/>
    </a:hlink>
    <a:folHlink>
      <a:srgbClr val="CCFF99"/>
    </a:folHlink>
  </a:clrScheme>
</a:themeOverride>
</file>

<file path=ppt/theme/themeOverride4.xml><?xml version="1.0" encoding="utf-8"?>
<a:themeOverride xmlns:a="http://schemas.openxmlformats.org/drawingml/2006/main">
  <a:clrScheme name="Клен 4">
    <a:dk1>
      <a:srgbClr val="008000"/>
    </a:dk1>
    <a:lt1>
      <a:srgbClr val="FFFFFF"/>
    </a:lt1>
    <a:dk2>
      <a:srgbClr val="005800"/>
    </a:dk2>
    <a:lt2>
      <a:srgbClr val="FFFFCC"/>
    </a:lt2>
    <a:accent1>
      <a:srgbClr val="00CC99"/>
    </a:accent1>
    <a:accent2>
      <a:srgbClr val="007825"/>
    </a:accent2>
    <a:accent3>
      <a:srgbClr val="AAB4AA"/>
    </a:accent3>
    <a:accent4>
      <a:srgbClr val="DADADA"/>
    </a:accent4>
    <a:accent5>
      <a:srgbClr val="AAE2CA"/>
    </a:accent5>
    <a:accent6>
      <a:srgbClr val="006C20"/>
    </a:accent6>
    <a:hlink>
      <a:srgbClr val="9966FF"/>
    </a:hlink>
    <a:folHlink>
      <a:srgbClr val="99CCFF"/>
    </a:folHlink>
  </a:clrScheme>
</a:themeOverride>
</file>

<file path=ppt/theme/themeOverride5.xml><?xml version="1.0" encoding="utf-8"?>
<a:themeOverride xmlns:a="http://schemas.openxmlformats.org/drawingml/2006/main">
  <a:clrScheme name="Клен 8">
    <a:dk1>
      <a:srgbClr val="5700AE"/>
    </a:dk1>
    <a:lt1>
      <a:srgbClr val="FFFFFF"/>
    </a:lt1>
    <a:dk2>
      <a:srgbClr val="7301CB"/>
    </a:dk2>
    <a:lt2>
      <a:srgbClr val="C5C5FF"/>
    </a:lt2>
    <a:accent1>
      <a:srgbClr val="9999FF"/>
    </a:accent1>
    <a:accent2>
      <a:srgbClr val="7000E0"/>
    </a:accent2>
    <a:accent3>
      <a:srgbClr val="BCAAE2"/>
    </a:accent3>
    <a:accent4>
      <a:srgbClr val="DADADA"/>
    </a:accent4>
    <a:accent5>
      <a:srgbClr val="CACAFF"/>
    </a:accent5>
    <a:accent6>
      <a:srgbClr val="6500CB"/>
    </a:accent6>
    <a:hlink>
      <a:srgbClr val="99F3FF"/>
    </a:hlink>
    <a:folHlink>
      <a:srgbClr val="CC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487</TotalTime>
  <Words>412</Words>
  <Application>Microsoft Office PowerPoint</Application>
  <PresentationFormat>Экран (4:3)</PresentationFormat>
  <Paragraphs>46</Paragraphs>
  <Slides>33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Клен</vt:lpstr>
      <vt:lpstr>Слайд 1</vt:lpstr>
      <vt:lpstr>900 дней блокады</vt:lpstr>
      <vt:lpstr>Начало блокады</vt:lpstr>
      <vt:lpstr>фронтовики</vt:lpstr>
      <vt:lpstr>Слайд 5</vt:lpstr>
      <vt:lpstr>Слайд 6</vt:lpstr>
      <vt:lpstr>Слайд 7</vt:lpstr>
      <vt:lpstr>Слайд 8</vt:lpstr>
      <vt:lpstr>Не хватает еды</vt:lpstr>
      <vt:lpstr>Слайд 10</vt:lpstr>
      <vt:lpstr>Слайд 11</vt:lpstr>
      <vt:lpstr>Паек блокадника</vt:lpstr>
      <vt:lpstr>Люди блокады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Моя  бабушка - блокадница </vt:lpstr>
      <vt:lpstr>Награды моей бабушки</vt:lpstr>
      <vt:lpstr>Выжила одна </vt:lpstr>
      <vt:lpstr>Дорога жизни</vt:lpstr>
      <vt:lpstr>Прорыв блокады</vt:lpstr>
      <vt:lpstr>Горькая память войны</vt:lpstr>
      <vt:lpstr>Слайд 31</vt:lpstr>
      <vt:lpstr>БЛОКАДА ЛЕНИНГРАДА ЗАКОНЧИЛАСЬ </vt:lpstr>
      <vt:lpstr>Спасибо за просмотр.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Олег</dc:creator>
  <cp:lastModifiedBy>Lenovo</cp:lastModifiedBy>
  <cp:revision>43</cp:revision>
  <cp:lastPrinted>1601-01-01T00:00:00Z</cp:lastPrinted>
  <dcterms:created xsi:type="dcterms:W3CDTF">1601-01-01T00:00:00Z</dcterms:created>
  <dcterms:modified xsi:type="dcterms:W3CDTF">2013-04-25T15:09:36Z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947250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  <property fmtid="{D5CDD505-2E9C-101B-9397-08002B2CF9AE}" pid="5" name="NXTAG2">
    <vt:lpwstr>0008007a070000000000010243100207f6000400038000</vt:lpwstr>
  </property>
  <property fmtid="{D5CDD505-2E9C-101B-9397-08002B2CF9AE}" pid="6" name="Version">
    <vt:i4>1</vt:i4>
  </property>
</Properties>
</file>