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51" d="100"/>
          <a:sy n="51" d="100"/>
        </p:scale>
        <p:origin x="-547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4.wmf"/><Relationship Id="rId1" Type="http://schemas.openxmlformats.org/officeDocument/2006/relationships/image" Target="../media/image3.wmf"/><Relationship Id="rId5" Type="http://schemas.openxmlformats.org/officeDocument/2006/relationships/image" Target="../media/image7.wmf"/><Relationship Id="rId4" Type="http://schemas.openxmlformats.org/officeDocument/2006/relationships/image" Target="../media/image6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image" Target="../media/image9.wmf"/><Relationship Id="rId1" Type="http://schemas.openxmlformats.org/officeDocument/2006/relationships/image" Target="../media/image8.wmf"/><Relationship Id="rId4" Type="http://schemas.openxmlformats.org/officeDocument/2006/relationships/image" Target="../media/image11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C674D94-5873-4B4B-BE72-9B830D6D9D60}" type="datetimeFigureOut">
              <a:rPr lang="ru-RU" smtClean="0"/>
              <a:pPr/>
              <a:t>17.04.2013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40BDFF-7FB1-459F-AD1C-011A256D4C8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25E8EC9-227B-4310-9A00-9FB067A0D258}" type="slidenum">
              <a:rPr lang="ru-RU"/>
              <a:pPr/>
              <a:t>5</a:t>
            </a:fld>
            <a:endParaRPr lang="ru-RU"/>
          </a:p>
        </p:txBody>
      </p:sp>
      <p:sp>
        <p:nvSpPr>
          <p:cNvPr id="153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/>
              <a:t>Пригласите к компьютеру ученика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C1D76E-C446-48B2-B475-243FBC094AFF}" type="datetimeFigureOut">
              <a:rPr lang="ru-RU" smtClean="0"/>
              <a:pPr/>
              <a:t>17.04.2013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4A24A-0265-421B-97FD-08594C8CB9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C1D76E-C446-48B2-B475-243FBC094AFF}" type="datetimeFigureOut">
              <a:rPr lang="ru-RU" smtClean="0"/>
              <a:pPr/>
              <a:t>17.04.2013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4A24A-0265-421B-97FD-08594C8CB9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C1D76E-C446-48B2-B475-243FBC094AFF}" type="datetimeFigureOut">
              <a:rPr lang="ru-RU" smtClean="0"/>
              <a:pPr/>
              <a:t>17.04.2013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4A24A-0265-421B-97FD-08594C8CB9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C1D76E-C446-48B2-B475-243FBC094AFF}" type="datetimeFigureOut">
              <a:rPr lang="ru-RU" smtClean="0"/>
              <a:pPr/>
              <a:t>17.04.2013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4A24A-0265-421B-97FD-08594C8CB9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C1D76E-C446-48B2-B475-243FBC094AFF}" type="datetimeFigureOut">
              <a:rPr lang="ru-RU" smtClean="0"/>
              <a:pPr/>
              <a:t>17.04.2013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4A24A-0265-421B-97FD-08594C8CB9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C1D76E-C446-48B2-B475-243FBC094AFF}" type="datetimeFigureOut">
              <a:rPr lang="ru-RU" smtClean="0"/>
              <a:pPr/>
              <a:t>17.04.2013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4A24A-0265-421B-97FD-08594C8CB9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C1D76E-C446-48B2-B475-243FBC094AFF}" type="datetimeFigureOut">
              <a:rPr lang="ru-RU" smtClean="0"/>
              <a:pPr/>
              <a:t>17.04.2013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4A24A-0265-421B-97FD-08594C8CB9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C1D76E-C446-48B2-B475-243FBC094AFF}" type="datetimeFigureOut">
              <a:rPr lang="ru-RU" smtClean="0"/>
              <a:pPr/>
              <a:t>17.04.2013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4A24A-0265-421B-97FD-08594C8CB9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C1D76E-C446-48B2-B475-243FBC094AFF}" type="datetimeFigureOut">
              <a:rPr lang="ru-RU" smtClean="0"/>
              <a:pPr/>
              <a:t>17.04.2013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4A24A-0265-421B-97FD-08594C8CB9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C1D76E-C446-48B2-B475-243FBC094AFF}" type="datetimeFigureOut">
              <a:rPr lang="ru-RU" smtClean="0"/>
              <a:pPr/>
              <a:t>17.04.2013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4A24A-0265-421B-97FD-08594C8CB9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C1D76E-C446-48B2-B475-243FBC094AFF}" type="datetimeFigureOut">
              <a:rPr lang="ru-RU" smtClean="0"/>
              <a:pPr/>
              <a:t>17.04.2013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4A24A-0265-421B-97FD-08594C8CB9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C1D76E-C446-48B2-B475-243FBC094AFF}" type="datetimeFigureOut">
              <a:rPr lang="ru-RU" smtClean="0"/>
              <a:pPr/>
              <a:t>17.04.2013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54A24A-0265-421B-97FD-08594C8CB9B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5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4.bin"/><Relationship Id="rId5" Type="http://schemas.openxmlformats.org/officeDocument/2006/relationships/oleObject" Target="../embeddings/oleObject3.bin"/><Relationship Id="rId4" Type="http://schemas.openxmlformats.org/officeDocument/2006/relationships/oleObject" Target="../embeddings/oleObject2.bin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7" Type="http://schemas.openxmlformats.org/officeDocument/2006/relationships/oleObject" Target="../embeddings/oleObject9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8.bin"/><Relationship Id="rId5" Type="http://schemas.openxmlformats.org/officeDocument/2006/relationships/oleObject" Target="../embeddings/oleObject7.bin"/><Relationship Id="rId4" Type="http://schemas.openxmlformats.org/officeDocument/2006/relationships/oleObject" Target="../embeddings/oleObject6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/>
              <a:t>Урок математики во 2 классе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1" i="1" dirty="0" smtClean="0"/>
              <a:t>УМК « Начальная школа </a:t>
            </a:r>
            <a:r>
              <a:rPr lang="en-US" b="1" i="1" dirty="0" smtClean="0"/>
              <a:t>XXI </a:t>
            </a:r>
            <a:r>
              <a:rPr lang="ru-RU" b="1" i="1" dirty="0" smtClean="0"/>
              <a:t>в»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1" i="1" dirty="0" smtClean="0"/>
              <a:t>Учитель начальных классов МОУ « СОШ№40 г. Саратов»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1" i="1" dirty="0" smtClean="0"/>
              <a:t>Анисимова Ольга Вячеславовна.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4714884"/>
            <a:ext cx="6400800" cy="923916"/>
          </a:xfrm>
        </p:spPr>
        <p:txBody>
          <a:bodyPr>
            <a:normAutofit fontScale="92500" lnSpcReduction="10000"/>
          </a:bodyPr>
          <a:lstStyle/>
          <a:p>
            <a:r>
              <a:rPr lang="ru-RU" b="1" i="1" dirty="0" smtClean="0"/>
              <a:t>Тема урока:</a:t>
            </a:r>
            <a:r>
              <a:rPr lang="ru-RU" dirty="0" smtClean="0"/>
              <a:t> нахождение нескольких долей числа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2032000" y="3721100"/>
            <a:ext cx="4737100" cy="2514600"/>
            <a:chOff x="3120" y="2848"/>
            <a:chExt cx="2344" cy="1088"/>
          </a:xfrm>
        </p:grpSpPr>
        <p:sp>
          <p:nvSpPr>
            <p:cNvPr id="31747" name="Freeform 3"/>
            <p:cNvSpPr>
              <a:spLocks/>
            </p:cNvSpPr>
            <p:nvPr/>
          </p:nvSpPr>
          <p:spPr bwMode="auto">
            <a:xfrm>
              <a:off x="3120" y="3189"/>
              <a:ext cx="2344" cy="747"/>
            </a:xfrm>
            <a:custGeom>
              <a:avLst/>
              <a:gdLst/>
              <a:ahLst/>
              <a:cxnLst>
                <a:cxn ang="0">
                  <a:pos x="0" y="56"/>
                </a:cxn>
                <a:cxn ang="0">
                  <a:pos x="272" y="392"/>
                </a:cxn>
                <a:cxn ang="0">
                  <a:pos x="792" y="640"/>
                </a:cxn>
                <a:cxn ang="0">
                  <a:pos x="1640" y="632"/>
                </a:cxn>
                <a:cxn ang="0">
                  <a:pos x="2080" y="392"/>
                </a:cxn>
                <a:cxn ang="0">
                  <a:pos x="2344" y="0"/>
                </a:cxn>
              </a:cxnLst>
              <a:rect l="0" t="0" r="r" b="b"/>
              <a:pathLst>
                <a:path w="2344" h="680">
                  <a:moveTo>
                    <a:pt x="0" y="56"/>
                  </a:moveTo>
                  <a:cubicBezTo>
                    <a:pt x="65" y="185"/>
                    <a:pt x="140" y="295"/>
                    <a:pt x="272" y="392"/>
                  </a:cubicBezTo>
                  <a:cubicBezTo>
                    <a:pt x="404" y="489"/>
                    <a:pt x="564" y="600"/>
                    <a:pt x="792" y="640"/>
                  </a:cubicBezTo>
                  <a:cubicBezTo>
                    <a:pt x="1020" y="680"/>
                    <a:pt x="1425" y="673"/>
                    <a:pt x="1640" y="632"/>
                  </a:cubicBezTo>
                  <a:cubicBezTo>
                    <a:pt x="1855" y="591"/>
                    <a:pt x="1963" y="497"/>
                    <a:pt x="2080" y="392"/>
                  </a:cubicBezTo>
                  <a:cubicBezTo>
                    <a:pt x="2197" y="287"/>
                    <a:pt x="2274" y="153"/>
                    <a:pt x="2344" y="0"/>
                  </a:cubicBezTo>
                </a:path>
              </a:pathLst>
            </a:custGeom>
            <a:gradFill rotWithShape="1">
              <a:gsLst>
                <a:gs pos="0">
                  <a:schemeClr val="bg1"/>
                </a:gs>
                <a:gs pos="50000">
                  <a:srgbClr val="33CCCC"/>
                </a:gs>
                <a:gs pos="100000">
                  <a:schemeClr val="bg1"/>
                </a:gs>
              </a:gsLst>
              <a:lin ang="18900000" scaled="1"/>
            </a:gra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1748" name="Oval 4"/>
            <p:cNvSpPr>
              <a:spLocks noChangeArrowheads="1"/>
            </p:cNvSpPr>
            <p:nvPr/>
          </p:nvSpPr>
          <p:spPr bwMode="auto">
            <a:xfrm>
              <a:off x="3120" y="2848"/>
              <a:ext cx="2344" cy="704"/>
            </a:xfrm>
            <a:prstGeom prst="ellipse">
              <a:avLst/>
            </a:prstGeom>
            <a:gradFill rotWithShape="1">
              <a:gsLst>
                <a:gs pos="0">
                  <a:schemeClr val="bg1"/>
                </a:gs>
                <a:gs pos="100000">
                  <a:schemeClr val="accent1"/>
                </a:gs>
              </a:gsLst>
              <a:path path="shape">
                <a:fillToRect l="50000" t="50000" r="50000" b="50000"/>
              </a:path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pic>
          <p:nvPicPr>
            <p:cNvPr id="31749" name="Picture 5" descr="uz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3568" y="3626"/>
              <a:ext cx="1496" cy="252"/>
            </a:xfrm>
            <a:prstGeom prst="rect">
              <a:avLst/>
            </a:prstGeom>
            <a:noFill/>
          </p:spPr>
        </p:pic>
      </p:grpSp>
      <p:sp>
        <p:nvSpPr>
          <p:cNvPr id="31750" name="Text Box 6"/>
          <p:cNvSpPr txBox="1">
            <a:spLocks noChangeArrowheads="1"/>
          </p:cNvSpPr>
          <p:nvPr/>
        </p:nvSpPr>
        <p:spPr bwMode="auto">
          <a:xfrm>
            <a:off x="47625" y="400050"/>
            <a:ext cx="9113838" cy="1066800"/>
          </a:xfrm>
          <a:prstGeom prst="rect">
            <a:avLst/>
          </a:prstGeom>
          <a:noFill/>
          <a:ln w="9525" algn="ctr">
            <a:noFill/>
            <a:prstDash val="sysDot"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3200" b="1">
                <a:latin typeface="Times New Roman" pitchFamily="18" charset="0"/>
              </a:rPr>
              <a:t>Как разрезать головку сыра на 8 равных долей, </a:t>
            </a:r>
          </a:p>
          <a:p>
            <a:r>
              <a:rPr lang="ru-RU" sz="3200" b="1">
                <a:latin typeface="Times New Roman" pitchFamily="18" charset="0"/>
              </a:rPr>
              <a:t>              сделав только три разреза?</a:t>
            </a:r>
          </a:p>
        </p:txBody>
      </p:sp>
      <p:sp>
        <p:nvSpPr>
          <p:cNvPr id="31751" name="Freeform 7"/>
          <p:cNvSpPr>
            <a:spLocks/>
          </p:cNvSpPr>
          <p:nvPr/>
        </p:nvSpPr>
        <p:spPr bwMode="auto">
          <a:xfrm>
            <a:off x="10926763" y="-63500"/>
            <a:ext cx="134937" cy="147638"/>
          </a:xfrm>
          <a:custGeom>
            <a:avLst/>
            <a:gdLst/>
            <a:ahLst/>
            <a:cxnLst>
              <a:cxn ang="0">
                <a:pos x="36" y="18"/>
              </a:cxn>
              <a:cxn ang="0">
                <a:pos x="30" y="0"/>
              </a:cxn>
              <a:cxn ang="0">
                <a:pos x="12" y="18"/>
              </a:cxn>
              <a:cxn ang="0">
                <a:pos x="6" y="54"/>
              </a:cxn>
              <a:cxn ang="0">
                <a:pos x="49" y="68"/>
              </a:cxn>
              <a:cxn ang="0">
                <a:pos x="30" y="0"/>
              </a:cxn>
            </a:cxnLst>
            <a:rect l="0" t="0" r="r" b="b"/>
            <a:pathLst>
              <a:path w="53" h="77">
                <a:moveTo>
                  <a:pt x="36" y="18"/>
                </a:moveTo>
                <a:cubicBezTo>
                  <a:pt x="35" y="15"/>
                  <a:pt x="34" y="0"/>
                  <a:pt x="30" y="0"/>
                </a:cubicBezTo>
                <a:cubicBezTo>
                  <a:pt x="26" y="0"/>
                  <a:pt x="16" y="9"/>
                  <a:pt x="12" y="18"/>
                </a:cubicBezTo>
                <a:cubicBezTo>
                  <a:pt x="8" y="27"/>
                  <a:pt x="0" y="46"/>
                  <a:pt x="6" y="54"/>
                </a:cubicBezTo>
                <a:cubicBezTo>
                  <a:pt x="12" y="62"/>
                  <a:pt x="45" y="77"/>
                  <a:pt x="49" y="68"/>
                </a:cubicBezTo>
                <a:cubicBezTo>
                  <a:pt x="53" y="59"/>
                  <a:pt x="34" y="14"/>
                  <a:pt x="30" y="0"/>
                </a:cubicBezTo>
              </a:path>
            </a:pathLst>
          </a:custGeom>
          <a:gradFill rotWithShape="1">
            <a:gsLst>
              <a:gs pos="0">
                <a:schemeClr val="bg1"/>
              </a:gs>
              <a:gs pos="100000">
                <a:srgbClr val="CC6600"/>
              </a:gs>
            </a:gsLst>
            <a:path path="rect">
              <a:fillToRect l="50000" t="50000" r="50000" b="50000"/>
            </a:path>
          </a:gra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ru-RU"/>
          </a:p>
        </p:txBody>
      </p:sp>
      <p:grpSp>
        <p:nvGrpSpPr>
          <p:cNvPr id="3" name="Group 8"/>
          <p:cNvGrpSpPr>
            <a:grpSpLocks/>
          </p:cNvGrpSpPr>
          <p:nvPr/>
        </p:nvGrpSpPr>
        <p:grpSpPr bwMode="auto">
          <a:xfrm>
            <a:off x="2006600" y="2844800"/>
            <a:ext cx="4737100" cy="2444750"/>
            <a:chOff x="1280" y="2224"/>
            <a:chExt cx="2984" cy="1540"/>
          </a:xfrm>
        </p:grpSpPr>
        <p:sp>
          <p:nvSpPr>
            <p:cNvPr id="31753" name="Freeform 9"/>
            <p:cNvSpPr>
              <a:spLocks/>
            </p:cNvSpPr>
            <p:nvPr/>
          </p:nvSpPr>
          <p:spPr bwMode="auto">
            <a:xfrm>
              <a:off x="1280" y="2224"/>
              <a:ext cx="2984" cy="1540"/>
            </a:xfrm>
            <a:custGeom>
              <a:avLst/>
              <a:gdLst/>
              <a:ahLst/>
              <a:cxnLst>
                <a:cxn ang="0">
                  <a:pos x="0" y="4"/>
                </a:cxn>
                <a:cxn ang="0">
                  <a:pos x="8" y="984"/>
                </a:cxn>
                <a:cxn ang="0">
                  <a:pos x="48" y="1104"/>
                </a:cxn>
                <a:cxn ang="0">
                  <a:pos x="112" y="1180"/>
                </a:cxn>
                <a:cxn ang="0">
                  <a:pos x="180" y="1228"/>
                </a:cxn>
                <a:cxn ang="0">
                  <a:pos x="260" y="1288"/>
                </a:cxn>
                <a:cxn ang="0">
                  <a:pos x="368" y="1336"/>
                </a:cxn>
                <a:cxn ang="0">
                  <a:pos x="488" y="1384"/>
                </a:cxn>
                <a:cxn ang="0">
                  <a:pos x="640" y="1432"/>
                </a:cxn>
                <a:cxn ang="0">
                  <a:pos x="768" y="1464"/>
                </a:cxn>
                <a:cxn ang="0">
                  <a:pos x="952" y="1500"/>
                </a:cxn>
                <a:cxn ang="0">
                  <a:pos x="1108" y="1520"/>
                </a:cxn>
                <a:cxn ang="0">
                  <a:pos x="1276" y="1536"/>
                </a:cxn>
                <a:cxn ang="0">
                  <a:pos x="1432" y="1540"/>
                </a:cxn>
                <a:cxn ang="0">
                  <a:pos x="1584" y="1536"/>
                </a:cxn>
                <a:cxn ang="0">
                  <a:pos x="1776" y="1528"/>
                </a:cxn>
                <a:cxn ang="0">
                  <a:pos x="1940" y="1520"/>
                </a:cxn>
                <a:cxn ang="0">
                  <a:pos x="2136" y="1496"/>
                </a:cxn>
                <a:cxn ang="0">
                  <a:pos x="2456" y="1400"/>
                </a:cxn>
                <a:cxn ang="0">
                  <a:pos x="2616" y="1340"/>
                </a:cxn>
                <a:cxn ang="0">
                  <a:pos x="2776" y="1244"/>
                </a:cxn>
                <a:cxn ang="0">
                  <a:pos x="2860" y="1172"/>
                </a:cxn>
                <a:cxn ang="0">
                  <a:pos x="2928" y="1100"/>
                </a:cxn>
                <a:cxn ang="0">
                  <a:pos x="2984" y="992"/>
                </a:cxn>
                <a:cxn ang="0">
                  <a:pos x="2960" y="0"/>
                </a:cxn>
                <a:cxn ang="0">
                  <a:pos x="2916" y="100"/>
                </a:cxn>
                <a:cxn ang="0">
                  <a:pos x="2848" y="216"/>
                </a:cxn>
                <a:cxn ang="0">
                  <a:pos x="2748" y="292"/>
                </a:cxn>
                <a:cxn ang="0">
                  <a:pos x="2620" y="364"/>
                </a:cxn>
                <a:cxn ang="0">
                  <a:pos x="2480" y="408"/>
                </a:cxn>
                <a:cxn ang="0">
                  <a:pos x="2328" y="460"/>
                </a:cxn>
                <a:cxn ang="0">
                  <a:pos x="2168" y="496"/>
                </a:cxn>
                <a:cxn ang="0">
                  <a:pos x="1992" y="528"/>
                </a:cxn>
                <a:cxn ang="0">
                  <a:pos x="1824" y="544"/>
                </a:cxn>
                <a:cxn ang="0">
                  <a:pos x="1620" y="552"/>
                </a:cxn>
                <a:cxn ang="0">
                  <a:pos x="1452" y="552"/>
                </a:cxn>
                <a:cxn ang="0">
                  <a:pos x="1284" y="552"/>
                </a:cxn>
                <a:cxn ang="0">
                  <a:pos x="1156" y="548"/>
                </a:cxn>
                <a:cxn ang="0">
                  <a:pos x="1008" y="536"/>
                </a:cxn>
                <a:cxn ang="0">
                  <a:pos x="848" y="508"/>
                </a:cxn>
                <a:cxn ang="0">
                  <a:pos x="760" y="484"/>
                </a:cxn>
                <a:cxn ang="0">
                  <a:pos x="700" y="468"/>
                </a:cxn>
                <a:cxn ang="0">
                  <a:pos x="532" y="428"/>
                </a:cxn>
                <a:cxn ang="0">
                  <a:pos x="408" y="384"/>
                </a:cxn>
                <a:cxn ang="0">
                  <a:pos x="312" y="336"/>
                </a:cxn>
                <a:cxn ang="0">
                  <a:pos x="200" y="280"/>
                </a:cxn>
                <a:cxn ang="0">
                  <a:pos x="56" y="148"/>
                </a:cxn>
                <a:cxn ang="0">
                  <a:pos x="0" y="4"/>
                </a:cxn>
              </a:cxnLst>
              <a:rect l="0" t="0" r="r" b="b"/>
              <a:pathLst>
                <a:path w="2984" h="1540">
                  <a:moveTo>
                    <a:pt x="0" y="4"/>
                  </a:moveTo>
                  <a:lnTo>
                    <a:pt x="8" y="984"/>
                  </a:lnTo>
                  <a:lnTo>
                    <a:pt x="48" y="1104"/>
                  </a:lnTo>
                  <a:lnTo>
                    <a:pt x="112" y="1180"/>
                  </a:lnTo>
                  <a:lnTo>
                    <a:pt x="180" y="1228"/>
                  </a:lnTo>
                  <a:lnTo>
                    <a:pt x="260" y="1288"/>
                  </a:lnTo>
                  <a:lnTo>
                    <a:pt x="368" y="1336"/>
                  </a:lnTo>
                  <a:lnTo>
                    <a:pt x="488" y="1384"/>
                  </a:lnTo>
                  <a:lnTo>
                    <a:pt x="640" y="1432"/>
                  </a:lnTo>
                  <a:lnTo>
                    <a:pt x="768" y="1464"/>
                  </a:lnTo>
                  <a:lnTo>
                    <a:pt x="952" y="1500"/>
                  </a:lnTo>
                  <a:lnTo>
                    <a:pt x="1108" y="1520"/>
                  </a:lnTo>
                  <a:lnTo>
                    <a:pt x="1276" y="1536"/>
                  </a:lnTo>
                  <a:lnTo>
                    <a:pt x="1432" y="1540"/>
                  </a:lnTo>
                  <a:lnTo>
                    <a:pt x="1584" y="1536"/>
                  </a:lnTo>
                  <a:lnTo>
                    <a:pt x="1776" y="1528"/>
                  </a:lnTo>
                  <a:lnTo>
                    <a:pt x="1940" y="1520"/>
                  </a:lnTo>
                  <a:lnTo>
                    <a:pt x="2136" y="1496"/>
                  </a:lnTo>
                  <a:lnTo>
                    <a:pt x="2456" y="1400"/>
                  </a:lnTo>
                  <a:lnTo>
                    <a:pt x="2616" y="1340"/>
                  </a:lnTo>
                  <a:lnTo>
                    <a:pt x="2776" y="1244"/>
                  </a:lnTo>
                  <a:lnTo>
                    <a:pt x="2860" y="1172"/>
                  </a:lnTo>
                  <a:lnTo>
                    <a:pt x="2928" y="1100"/>
                  </a:lnTo>
                  <a:lnTo>
                    <a:pt x="2984" y="992"/>
                  </a:lnTo>
                  <a:lnTo>
                    <a:pt x="2960" y="0"/>
                  </a:lnTo>
                  <a:lnTo>
                    <a:pt x="2916" y="100"/>
                  </a:lnTo>
                  <a:lnTo>
                    <a:pt x="2848" y="216"/>
                  </a:lnTo>
                  <a:lnTo>
                    <a:pt x="2748" y="292"/>
                  </a:lnTo>
                  <a:lnTo>
                    <a:pt x="2620" y="364"/>
                  </a:lnTo>
                  <a:lnTo>
                    <a:pt x="2480" y="408"/>
                  </a:lnTo>
                  <a:lnTo>
                    <a:pt x="2328" y="460"/>
                  </a:lnTo>
                  <a:lnTo>
                    <a:pt x="2168" y="496"/>
                  </a:lnTo>
                  <a:lnTo>
                    <a:pt x="1992" y="528"/>
                  </a:lnTo>
                  <a:lnTo>
                    <a:pt x="1824" y="544"/>
                  </a:lnTo>
                  <a:lnTo>
                    <a:pt x="1620" y="552"/>
                  </a:lnTo>
                  <a:lnTo>
                    <a:pt x="1452" y="552"/>
                  </a:lnTo>
                  <a:lnTo>
                    <a:pt x="1284" y="552"/>
                  </a:lnTo>
                  <a:lnTo>
                    <a:pt x="1156" y="548"/>
                  </a:lnTo>
                  <a:lnTo>
                    <a:pt x="1008" y="536"/>
                  </a:lnTo>
                  <a:lnTo>
                    <a:pt x="848" y="508"/>
                  </a:lnTo>
                  <a:lnTo>
                    <a:pt x="760" y="484"/>
                  </a:lnTo>
                  <a:lnTo>
                    <a:pt x="700" y="468"/>
                  </a:lnTo>
                  <a:lnTo>
                    <a:pt x="532" y="428"/>
                  </a:lnTo>
                  <a:lnTo>
                    <a:pt x="408" y="384"/>
                  </a:lnTo>
                  <a:lnTo>
                    <a:pt x="312" y="336"/>
                  </a:lnTo>
                  <a:lnTo>
                    <a:pt x="200" y="280"/>
                  </a:lnTo>
                  <a:lnTo>
                    <a:pt x="56" y="148"/>
                  </a:lnTo>
                  <a:lnTo>
                    <a:pt x="0" y="4"/>
                  </a:lnTo>
                  <a:close/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FF9900"/>
                </a:gs>
              </a:gsLst>
              <a:path path="rect">
                <a:fillToRect l="50000" t="50000" r="50000" b="50000"/>
              </a:path>
            </a:gradFill>
            <a:ln w="9525" cap="flat" cmpd="sng">
              <a:solidFill>
                <a:schemeClr val="tx1"/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1754" name="Freeform 10"/>
            <p:cNvSpPr>
              <a:spLocks/>
            </p:cNvSpPr>
            <p:nvPr/>
          </p:nvSpPr>
          <p:spPr bwMode="auto">
            <a:xfrm>
              <a:off x="2768" y="3360"/>
              <a:ext cx="128" cy="149"/>
            </a:xfrm>
            <a:custGeom>
              <a:avLst/>
              <a:gdLst/>
              <a:ahLst/>
              <a:cxnLst>
                <a:cxn ang="0">
                  <a:pos x="72" y="16"/>
                </a:cxn>
                <a:cxn ang="0">
                  <a:pos x="8" y="32"/>
                </a:cxn>
                <a:cxn ang="0">
                  <a:pos x="24" y="112"/>
                </a:cxn>
                <a:cxn ang="0">
                  <a:pos x="120" y="128"/>
                </a:cxn>
                <a:cxn ang="0">
                  <a:pos x="72" y="16"/>
                </a:cxn>
              </a:cxnLst>
              <a:rect l="0" t="0" r="r" b="b"/>
              <a:pathLst>
                <a:path w="128" h="149">
                  <a:moveTo>
                    <a:pt x="72" y="16"/>
                  </a:moveTo>
                  <a:cubicBezTo>
                    <a:pt x="53" y="0"/>
                    <a:pt x="16" y="16"/>
                    <a:pt x="8" y="32"/>
                  </a:cubicBezTo>
                  <a:cubicBezTo>
                    <a:pt x="0" y="48"/>
                    <a:pt x="5" y="96"/>
                    <a:pt x="24" y="112"/>
                  </a:cubicBezTo>
                  <a:cubicBezTo>
                    <a:pt x="43" y="128"/>
                    <a:pt x="112" y="149"/>
                    <a:pt x="120" y="128"/>
                  </a:cubicBezTo>
                  <a:cubicBezTo>
                    <a:pt x="128" y="107"/>
                    <a:pt x="91" y="32"/>
                    <a:pt x="72" y="16"/>
                  </a:cubicBezTo>
                  <a:close/>
                </a:path>
              </a:pathLst>
            </a:custGeom>
            <a:gradFill rotWithShape="1">
              <a:gsLst>
                <a:gs pos="0">
                  <a:srgbClr val="FFFF00"/>
                </a:gs>
                <a:gs pos="100000">
                  <a:srgbClr val="CC6600"/>
                </a:gs>
              </a:gsLst>
              <a:path path="rect">
                <a:fillToRect l="50000" t="50000" r="50000" b="50000"/>
              </a:path>
            </a:gradFill>
            <a:ln w="9525" cap="flat" cmpd="sng">
              <a:solidFill>
                <a:schemeClr val="tx1"/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1755" name="Freeform 11"/>
            <p:cNvSpPr>
              <a:spLocks/>
            </p:cNvSpPr>
            <p:nvPr/>
          </p:nvSpPr>
          <p:spPr bwMode="auto">
            <a:xfrm>
              <a:off x="2256" y="2976"/>
              <a:ext cx="112" cy="117"/>
            </a:xfrm>
            <a:custGeom>
              <a:avLst/>
              <a:gdLst/>
              <a:ahLst/>
              <a:cxnLst>
                <a:cxn ang="0">
                  <a:pos x="72" y="16"/>
                </a:cxn>
                <a:cxn ang="0">
                  <a:pos x="8" y="32"/>
                </a:cxn>
                <a:cxn ang="0">
                  <a:pos x="24" y="112"/>
                </a:cxn>
                <a:cxn ang="0">
                  <a:pos x="120" y="128"/>
                </a:cxn>
                <a:cxn ang="0">
                  <a:pos x="72" y="16"/>
                </a:cxn>
              </a:cxnLst>
              <a:rect l="0" t="0" r="r" b="b"/>
              <a:pathLst>
                <a:path w="128" h="149">
                  <a:moveTo>
                    <a:pt x="72" y="16"/>
                  </a:moveTo>
                  <a:cubicBezTo>
                    <a:pt x="53" y="0"/>
                    <a:pt x="16" y="16"/>
                    <a:pt x="8" y="32"/>
                  </a:cubicBezTo>
                  <a:cubicBezTo>
                    <a:pt x="0" y="48"/>
                    <a:pt x="5" y="96"/>
                    <a:pt x="24" y="112"/>
                  </a:cubicBezTo>
                  <a:cubicBezTo>
                    <a:pt x="43" y="128"/>
                    <a:pt x="112" y="149"/>
                    <a:pt x="120" y="128"/>
                  </a:cubicBezTo>
                  <a:cubicBezTo>
                    <a:pt x="128" y="107"/>
                    <a:pt x="91" y="32"/>
                    <a:pt x="72" y="16"/>
                  </a:cubicBezTo>
                  <a:close/>
                </a:path>
              </a:pathLst>
            </a:custGeom>
            <a:gradFill rotWithShape="1">
              <a:gsLst>
                <a:gs pos="0">
                  <a:srgbClr val="FFFF00"/>
                </a:gs>
                <a:gs pos="100000">
                  <a:srgbClr val="CC6600"/>
                </a:gs>
              </a:gsLst>
              <a:path path="rect">
                <a:fillToRect l="50000" t="50000" r="50000" b="50000"/>
              </a:path>
            </a:gradFill>
            <a:ln w="9525" cap="flat" cmpd="sng">
              <a:solidFill>
                <a:schemeClr val="tx1"/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1756" name="Freeform 12"/>
            <p:cNvSpPr>
              <a:spLocks/>
            </p:cNvSpPr>
            <p:nvPr/>
          </p:nvSpPr>
          <p:spPr bwMode="auto">
            <a:xfrm>
              <a:off x="2816" y="2992"/>
              <a:ext cx="128" cy="149"/>
            </a:xfrm>
            <a:custGeom>
              <a:avLst/>
              <a:gdLst/>
              <a:ahLst/>
              <a:cxnLst>
                <a:cxn ang="0">
                  <a:pos x="72" y="16"/>
                </a:cxn>
                <a:cxn ang="0">
                  <a:pos x="8" y="32"/>
                </a:cxn>
                <a:cxn ang="0">
                  <a:pos x="24" y="112"/>
                </a:cxn>
                <a:cxn ang="0">
                  <a:pos x="120" y="128"/>
                </a:cxn>
                <a:cxn ang="0">
                  <a:pos x="72" y="16"/>
                </a:cxn>
              </a:cxnLst>
              <a:rect l="0" t="0" r="r" b="b"/>
              <a:pathLst>
                <a:path w="128" h="149">
                  <a:moveTo>
                    <a:pt x="72" y="16"/>
                  </a:moveTo>
                  <a:cubicBezTo>
                    <a:pt x="53" y="0"/>
                    <a:pt x="16" y="16"/>
                    <a:pt x="8" y="32"/>
                  </a:cubicBezTo>
                  <a:cubicBezTo>
                    <a:pt x="0" y="48"/>
                    <a:pt x="5" y="96"/>
                    <a:pt x="24" y="112"/>
                  </a:cubicBezTo>
                  <a:cubicBezTo>
                    <a:pt x="43" y="128"/>
                    <a:pt x="112" y="149"/>
                    <a:pt x="120" y="128"/>
                  </a:cubicBezTo>
                  <a:cubicBezTo>
                    <a:pt x="128" y="107"/>
                    <a:pt x="91" y="32"/>
                    <a:pt x="72" y="16"/>
                  </a:cubicBezTo>
                  <a:close/>
                </a:path>
              </a:pathLst>
            </a:custGeom>
            <a:gradFill rotWithShape="1">
              <a:gsLst>
                <a:gs pos="0">
                  <a:srgbClr val="FFFF00"/>
                </a:gs>
                <a:gs pos="100000">
                  <a:srgbClr val="CC6600"/>
                </a:gs>
              </a:gsLst>
              <a:path path="rect">
                <a:fillToRect l="50000" t="50000" r="50000" b="50000"/>
              </a:path>
            </a:gradFill>
            <a:ln w="9525" cap="flat" cmpd="sng">
              <a:solidFill>
                <a:schemeClr val="tx1"/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1757" name="Freeform 13"/>
            <p:cNvSpPr>
              <a:spLocks/>
            </p:cNvSpPr>
            <p:nvPr/>
          </p:nvSpPr>
          <p:spPr bwMode="auto">
            <a:xfrm>
              <a:off x="3648" y="3216"/>
              <a:ext cx="128" cy="149"/>
            </a:xfrm>
            <a:custGeom>
              <a:avLst/>
              <a:gdLst/>
              <a:ahLst/>
              <a:cxnLst>
                <a:cxn ang="0">
                  <a:pos x="72" y="16"/>
                </a:cxn>
                <a:cxn ang="0">
                  <a:pos x="8" y="32"/>
                </a:cxn>
                <a:cxn ang="0">
                  <a:pos x="24" y="112"/>
                </a:cxn>
                <a:cxn ang="0">
                  <a:pos x="120" y="128"/>
                </a:cxn>
                <a:cxn ang="0">
                  <a:pos x="72" y="16"/>
                </a:cxn>
              </a:cxnLst>
              <a:rect l="0" t="0" r="r" b="b"/>
              <a:pathLst>
                <a:path w="128" h="149">
                  <a:moveTo>
                    <a:pt x="72" y="16"/>
                  </a:moveTo>
                  <a:cubicBezTo>
                    <a:pt x="53" y="0"/>
                    <a:pt x="16" y="16"/>
                    <a:pt x="8" y="32"/>
                  </a:cubicBezTo>
                  <a:cubicBezTo>
                    <a:pt x="0" y="48"/>
                    <a:pt x="5" y="96"/>
                    <a:pt x="24" y="112"/>
                  </a:cubicBezTo>
                  <a:cubicBezTo>
                    <a:pt x="43" y="128"/>
                    <a:pt x="112" y="149"/>
                    <a:pt x="120" y="128"/>
                  </a:cubicBezTo>
                  <a:cubicBezTo>
                    <a:pt x="128" y="107"/>
                    <a:pt x="91" y="32"/>
                    <a:pt x="72" y="16"/>
                  </a:cubicBezTo>
                  <a:close/>
                </a:path>
              </a:pathLst>
            </a:custGeom>
            <a:gradFill rotWithShape="1">
              <a:gsLst>
                <a:gs pos="0">
                  <a:srgbClr val="FFFF00"/>
                </a:gs>
                <a:gs pos="100000">
                  <a:srgbClr val="CC6600"/>
                </a:gs>
              </a:gsLst>
              <a:path path="rect">
                <a:fillToRect l="50000" t="50000" r="50000" b="50000"/>
              </a:path>
            </a:gradFill>
            <a:ln w="9525" cap="flat" cmpd="sng">
              <a:solidFill>
                <a:schemeClr val="tx1"/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4" name="Group 14"/>
          <p:cNvGrpSpPr>
            <a:grpSpLocks/>
          </p:cNvGrpSpPr>
          <p:nvPr/>
        </p:nvGrpSpPr>
        <p:grpSpPr bwMode="auto">
          <a:xfrm>
            <a:off x="2019300" y="1917700"/>
            <a:ext cx="4699000" cy="1816100"/>
            <a:chOff x="1288" y="1640"/>
            <a:chExt cx="2960" cy="1144"/>
          </a:xfrm>
        </p:grpSpPr>
        <p:sp>
          <p:nvSpPr>
            <p:cNvPr id="31759" name="Oval 15"/>
            <p:cNvSpPr>
              <a:spLocks noChangeArrowheads="1"/>
            </p:cNvSpPr>
            <p:nvPr/>
          </p:nvSpPr>
          <p:spPr bwMode="auto">
            <a:xfrm>
              <a:off x="1288" y="1640"/>
              <a:ext cx="2960" cy="1144"/>
            </a:xfrm>
            <a:prstGeom prst="ellipse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FFFF00"/>
                </a:gs>
              </a:gsLst>
              <a:path path="shape">
                <a:fillToRect l="50000" t="50000" r="50000" b="50000"/>
              </a:path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1760" name="Freeform 16"/>
            <p:cNvSpPr>
              <a:spLocks/>
            </p:cNvSpPr>
            <p:nvPr/>
          </p:nvSpPr>
          <p:spPr bwMode="auto">
            <a:xfrm>
              <a:off x="2608" y="2432"/>
              <a:ext cx="112" cy="69"/>
            </a:xfrm>
            <a:custGeom>
              <a:avLst/>
              <a:gdLst/>
              <a:ahLst/>
              <a:cxnLst>
                <a:cxn ang="0">
                  <a:pos x="72" y="16"/>
                </a:cxn>
                <a:cxn ang="0">
                  <a:pos x="8" y="32"/>
                </a:cxn>
                <a:cxn ang="0">
                  <a:pos x="24" y="112"/>
                </a:cxn>
                <a:cxn ang="0">
                  <a:pos x="120" y="128"/>
                </a:cxn>
                <a:cxn ang="0">
                  <a:pos x="72" y="16"/>
                </a:cxn>
              </a:cxnLst>
              <a:rect l="0" t="0" r="r" b="b"/>
              <a:pathLst>
                <a:path w="128" h="149">
                  <a:moveTo>
                    <a:pt x="72" y="16"/>
                  </a:moveTo>
                  <a:cubicBezTo>
                    <a:pt x="53" y="0"/>
                    <a:pt x="16" y="16"/>
                    <a:pt x="8" y="32"/>
                  </a:cubicBezTo>
                  <a:cubicBezTo>
                    <a:pt x="0" y="48"/>
                    <a:pt x="5" y="96"/>
                    <a:pt x="24" y="112"/>
                  </a:cubicBezTo>
                  <a:cubicBezTo>
                    <a:pt x="43" y="128"/>
                    <a:pt x="112" y="149"/>
                    <a:pt x="120" y="128"/>
                  </a:cubicBezTo>
                  <a:cubicBezTo>
                    <a:pt x="128" y="107"/>
                    <a:pt x="91" y="32"/>
                    <a:pt x="72" y="16"/>
                  </a:cubicBezTo>
                  <a:close/>
                </a:path>
              </a:pathLst>
            </a:custGeom>
            <a:gradFill rotWithShape="1">
              <a:gsLst>
                <a:gs pos="0">
                  <a:srgbClr val="FF9900"/>
                </a:gs>
                <a:gs pos="100000">
                  <a:srgbClr val="CC6600"/>
                </a:gs>
              </a:gsLst>
              <a:path path="rect">
                <a:fillToRect l="50000" t="50000" r="50000" b="50000"/>
              </a:path>
            </a:gradFill>
            <a:ln w="9525" cap="flat" cmpd="sng">
              <a:solidFill>
                <a:schemeClr val="tx1"/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1761" name="Freeform 17"/>
            <p:cNvSpPr>
              <a:spLocks/>
            </p:cNvSpPr>
            <p:nvPr/>
          </p:nvSpPr>
          <p:spPr bwMode="auto">
            <a:xfrm>
              <a:off x="3024" y="2528"/>
              <a:ext cx="112" cy="117"/>
            </a:xfrm>
            <a:custGeom>
              <a:avLst/>
              <a:gdLst/>
              <a:ahLst/>
              <a:cxnLst>
                <a:cxn ang="0">
                  <a:pos x="72" y="16"/>
                </a:cxn>
                <a:cxn ang="0">
                  <a:pos x="8" y="32"/>
                </a:cxn>
                <a:cxn ang="0">
                  <a:pos x="24" y="112"/>
                </a:cxn>
                <a:cxn ang="0">
                  <a:pos x="120" y="128"/>
                </a:cxn>
                <a:cxn ang="0">
                  <a:pos x="72" y="16"/>
                </a:cxn>
              </a:cxnLst>
              <a:rect l="0" t="0" r="r" b="b"/>
              <a:pathLst>
                <a:path w="128" h="149">
                  <a:moveTo>
                    <a:pt x="72" y="16"/>
                  </a:moveTo>
                  <a:cubicBezTo>
                    <a:pt x="53" y="0"/>
                    <a:pt x="16" y="16"/>
                    <a:pt x="8" y="32"/>
                  </a:cubicBezTo>
                  <a:cubicBezTo>
                    <a:pt x="0" y="48"/>
                    <a:pt x="5" y="96"/>
                    <a:pt x="24" y="112"/>
                  </a:cubicBezTo>
                  <a:cubicBezTo>
                    <a:pt x="43" y="128"/>
                    <a:pt x="112" y="149"/>
                    <a:pt x="120" y="128"/>
                  </a:cubicBezTo>
                  <a:cubicBezTo>
                    <a:pt x="128" y="107"/>
                    <a:pt x="91" y="32"/>
                    <a:pt x="72" y="16"/>
                  </a:cubicBezTo>
                  <a:close/>
                </a:path>
              </a:pathLst>
            </a:custGeom>
            <a:gradFill rotWithShape="1">
              <a:gsLst>
                <a:gs pos="0">
                  <a:srgbClr val="FFFF00"/>
                </a:gs>
                <a:gs pos="100000">
                  <a:srgbClr val="CC6600"/>
                </a:gs>
              </a:gsLst>
              <a:path path="rect">
                <a:fillToRect l="50000" t="50000" r="50000" b="50000"/>
              </a:path>
            </a:gradFill>
            <a:ln w="9525" cap="flat" cmpd="sng">
              <a:solidFill>
                <a:schemeClr val="tx1"/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1762" name="Freeform 18"/>
            <p:cNvSpPr>
              <a:spLocks/>
            </p:cNvSpPr>
            <p:nvPr/>
          </p:nvSpPr>
          <p:spPr bwMode="auto">
            <a:xfrm>
              <a:off x="1424" y="2160"/>
              <a:ext cx="128" cy="149"/>
            </a:xfrm>
            <a:custGeom>
              <a:avLst/>
              <a:gdLst/>
              <a:ahLst/>
              <a:cxnLst>
                <a:cxn ang="0">
                  <a:pos x="72" y="16"/>
                </a:cxn>
                <a:cxn ang="0">
                  <a:pos x="8" y="32"/>
                </a:cxn>
                <a:cxn ang="0">
                  <a:pos x="24" y="112"/>
                </a:cxn>
                <a:cxn ang="0">
                  <a:pos x="120" y="128"/>
                </a:cxn>
                <a:cxn ang="0">
                  <a:pos x="72" y="16"/>
                </a:cxn>
              </a:cxnLst>
              <a:rect l="0" t="0" r="r" b="b"/>
              <a:pathLst>
                <a:path w="128" h="149">
                  <a:moveTo>
                    <a:pt x="72" y="16"/>
                  </a:moveTo>
                  <a:cubicBezTo>
                    <a:pt x="53" y="0"/>
                    <a:pt x="16" y="16"/>
                    <a:pt x="8" y="32"/>
                  </a:cubicBezTo>
                  <a:cubicBezTo>
                    <a:pt x="0" y="48"/>
                    <a:pt x="5" y="96"/>
                    <a:pt x="24" y="112"/>
                  </a:cubicBezTo>
                  <a:cubicBezTo>
                    <a:pt x="43" y="128"/>
                    <a:pt x="112" y="149"/>
                    <a:pt x="120" y="128"/>
                  </a:cubicBezTo>
                  <a:cubicBezTo>
                    <a:pt x="128" y="107"/>
                    <a:pt x="91" y="32"/>
                    <a:pt x="72" y="16"/>
                  </a:cubicBezTo>
                  <a:close/>
                </a:path>
              </a:pathLst>
            </a:custGeom>
            <a:gradFill rotWithShape="1">
              <a:gsLst>
                <a:gs pos="0">
                  <a:srgbClr val="FFFF00"/>
                </a:gs>
                <a:gs pos="100000">
                  <a:srgbClr val="CC6600"/>
                </a:gs>
              </a:gsLst>
              <a:path path="rect">
                <a:fillToRect l="50000" t="50000" r="50000" b="50000"/>
              </a:path>
            </a:gradFill>
            <a:ln w="9525" cap="flat" cmpd="sng">
              <a:solidFill>
                <a:schemeClr val="tx1"/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1763" name="Freeform 19"/>
            <p:cNvSpPr>
              <a:spLocks/>
            </p:cNvSpPr>
            <p:nvPr/>
          </p:nvSpPr>
          <p:spPr bwMode="auto">
            <a:xfrm>
              <a:off x="3520" y="1888"/>
              <a:ext cx="128" cy="149"/>
            </a:xfrm>
            <a:custGeom>
              <a:avLst/>
              <a:gdLst/>
              <a:ahLst/>
              <a:cxnLst>
                <a:cxn ang="0">
                  <a:pos x="72" y="16"/>
                </a:cxn>
                <a:cxn ang="0">
                  <a:pos x="8" y="32"/>
                </a:cxn>
                <a:cxn ang="0">
                  <a:pos x="24" y="112"/>
                </a:cxn>
                <a:cxn ang="0">
                  <a:pos x="120" y="128"/>
                </a:cxn>
                <a:cxn ang="0">
                  <a:pos x="72" y="16"/>
                </a:cxn>
              </a:cxnLst>
              <a:rect l="0" t="0" r="r" b="b"/>
              <a:pathLst>
                <a:path w="128" h="149">
                  <a:moveTo>
                    <a:pt x="72" y="16"/>
                  </a:moveTo>
                  <a:cubicBezTo>
                    <a:pt x="53" y="0"/>
                    <a:pt x="16" y="16"/>
                    <a:pt x="8" y="32"/>
                  </a:cubicBezTo>
                  <a:cubicBezTo>
                    <a:pt x="0" y="48"/>
                    <a:pt x="5" y="96"/>
                    <a:pt x="24" y="112"/>
                  </a:cubicBezTo>
                  <a:cubicBezTo>
                    <a:pt x="43" y="128"/>
                    <a:pt x="112" y="149"/>
                    <a:pt x="120" y="128"/>
                  </a:cubicBezTo>
                  <a:cubicBezTo>
                    <a:pt x="128" y="107"/>
                    <a:pt x="91" y="32"/>
                    <a:pt x="72" y="16"/>
                  </a:cubicBezTo>
                  <a:close/>
                </a:path>
              </a:pathLst>
            </a:custGeom>
            <a:gradFill rotWithShape="1">
              <a:gsLst>
                <a:gs pos="0">
                  <a:srgbClr val="FFFF00"/>
                </a:gs>
                <a:gs pos="100000">
                  <a:srgbClr val="CC6600"/>
                </a:gs>
              </a:gsLst>
              <a:path path="rect">
                <a:fillToRect l="50000" t="50000" r="50000" b="50000"/>
              </a:path>
            </a:gradFill>
            <a:ln w="9525" cap="flat" cmpd="sng">
              <a:solidFill>
                <a:schemeClr val="tx1"/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ext Box 2"/>
          <p:cNvSpPr txBox="1">
            <a:spLocks noChangeArrowheads="1"/>
          </p:cNvSpPr>
          <p:nvPr/>
        </p:nvSpPr>
        <p:spPr bwMode="auto">
          <a:xfrm>
            <a:off x="187325" y="5408613"/>
            <a:ext cx="641350" cy="1189037"/>
          </a:xfrm>
          <a:prstGeom prst="rect">
            <a:avLst/>
          </a:prstGeom>
          <a:noFill/>
          <a:ln w="9525" algn="ctr">
            <a:noFill/>
            <a:prstDash val="sysDot"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72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2</a:t>
            </a:r>
          </a:p>
        </p:txBody>
      </p:sp>
      <p:sp>
        <p:nvSpPr>
          <p:cNvPr id="32771" name="Text Box 3"/>
          <p:cNvSpPr txBox="1">
            <a:spLocks noChangeArrowheads="1"/>
          </p:cNvSpPr>
          <p:nvPr/>
        </p:nvSpPr>
        <p:spPr bwMode="auto">
          <a:xfrm>
            <a:off x="784225" y="5738813"/>
            <a:ext cx="1381125" cy="762000"/>
          </a:xfrm>
          <a:prstGeom prst="rect">
            <a:avLst/>
          </a:prstGeom>
          <a:noFill/>
          <a:ln w="9525" algn="ctr">
            <a:noFill/>
            <a:prstDash val="sysDot"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4400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доли</a:t>
            </a:r>
          </a:p>
        </p:txBody>
      </p:sp>
      <p:sp>
        <p:nvSpPr>
          <p:cNvPr id="32772" name="Text Box 4"/>
          <p:cNvSpPr txBox="1">
            <a:spLocks noChangeArrowheads="1"/>
          </p:cNvSpPr>
          <p:nvPr/>
        </p:nvSpPr>
        <p:spPr bwMode="auto">
          <a:xfrm>
            <a:off x="187325" y="5408613"/>
            <a:ext cx="641350" cy="1189037"/>
          </a:xfrm>
          <a:prstGeom prst="rect">
            <a:avLst/>
          </a:prstGeom>
          <a:solidFill>
            <a:schemeClr val="accent1"/>
          </a:solidFill>
          <a:ln w="9525" algn="ctr">
            <a:noFill/>
            <a:prstDash val="sysDot"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7200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4</a:t>
            </a:r>
          </a:p>
        </p:txBody>
      </p:sp>
      <p:grpSp>
        <p:nvGrpSpPr>
          <p:cNvPr id="2" name="Group 5"/>
          <p:cNvGrpSpPr>
            <a:grpSpLocks/>
          </p:cNvGrpSpPr>
          <p:nvPr/>
        </p:nvGrpSpPr>
        <p:grpSpPr bwMode="auto">
          <a:xfrm>
            <a:off x="136525" y="5484813"/>
            <a:ext cx="2200275" cy="1189037"/>
            <a:chOff x="102" y="3439"/>
            <a:chExt cx="1386" cy="749"/>
          </a:xfrm>
        </p:grpSpPr>
        <p:sp>
          <p:nvSpPr>
            <p:cNvPr id="32774" name="Text Box 6"/>
            <p:cNvSpPr txBox="1">
              <a:spLocks noChangeArrowheads="1"/>
            </p:cNvSpPr>
            <p:nvPr/>
          </p:nvSpPr>
          <p:spPr bwMode="auto">
            <a:xfrm>
              <a:off x="102" y="3439"/>
              <a:ext cx="404" cy="749"/>
            </a:xfrm>
            <a:prstGeom prst="rect">
              <a:avLst/>
            </a:prstGeom>
            <a:solidFill>
              <a:schemeClr val="accent1"/>
            </a:solidFill>
            <a:ln w="9525" algn="ctr">
              <a:noFill/>
              <a:prstDash val="sysDot"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7200" b="1">
                  <a:solidFill>
                    <a:srgbClr val="FF00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imes New Roman" pitchFamily="18" charset="0"/>
                </a:rPr>
                <a:t>8</a:t>
              </a:r>
            </a:p>
          </p:txBody>
        </p:sp>
        <p:sp>
          <p:nvSpPr>
            <p:cNvPr id="32775" name="Text Box 7"/>
            <p:cNvSpPr txBox="1">
              <a:spLocks noChangeArrowheads="1"/>
            </p:cNvSpPr>
            <p:nvPr/>
          </p:nvSpPr>
          <p:spPr bwMode="auto">
            <a:xfrm>
              <a:off x="462" y="3631"/>
              <a:ext cx="1026" cy="480"/>
            </a:xfrm>
            <a:prstGeom prst="rect">
              <a:avLst/>
            </a:prstGeom>
            <a:solidFill>
              <a:schemeClr val="accent1"/>
            </a:solidFill>
            <a:ln w="9525" algn="ctr">
              <a:noFill/>
              <a:prstDash val="sysDot"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4400" b="1">
                  <a:effectLst>
                    <a:outerShdw blurRad="38100" dist="38100" dir="2700000" algn="tl">
                      <a:srgbClr val="FFFFFF"/>
                    </a:outerShdw>
                  </a:effectLst>
                  <a:latin typeface="Times New Roman" pitchFamily="18" charset="0"/>
                </a:rPr>
                <a:t>долей</a:t>
              </a:r>
            </a:p>
          </p:txBody>
        </p:sp>
      </p:grpSp>
      <p:sp>
        <p:nvSpPr>
          <p:cNvPr id="32776" name="Text Box 8"/>
          <p:cNvSpPr txBox="1">
            <a:spLocks noChangeArrowheads="1"/>
          </p:cNvSpPr>
          <p:nvPr/>
        </p:nvSpPr>
        <p:spPr bwMode="auto">
          <a:xfrm>
            <a:off x="2689225" y="2317750"/>
            <a:ext cx="3773488" cy="1066800"/>
          </a:xfrm>
          <a:prstGeom prst="rect">
            <a:avLst/>
          </a:prstGeom>
          <a:noFill/>
          <a:ln w="9525" algn="ctr">
            <a:noFill/>
            <a:prstDash val="sysDot"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3200" b="1">
                <a:latin typeface="Times New Roman" pitchFamily="18" charset="0"/>
              </a:rPr>
              <a:t>Какая часть сыра </a:t>
            </a:r>
          </a:p>
          <a:p>
            <a:r>
              <a:rPr lang="ru-RU" sz="3200" b="1">
                <a:latin typeface="Times New Roman" pitchFamily="18" charset="0"/>
              </a:rPr>
              <a:t>осталась на блюде?</a:t>
            </a:r>
          </a:p>
        </p:txBody>
      </p:sp>
      <p:grpSp>
        <p:nvGrpSpPr>
          <p:cNvPr id="3" name="Group 9"/>
          <p:cNvGrpSpPr>
            <a:grpSpLocks/>
          </p:cNvGrpSpPr>
          <p:nvPr/>
        </p:nvGrpSpPr>
        <p:grpSpPr bwMode="auto">
          <a:xfrm>
            <a:off x="2032000" y="4381500"/>
            <a:ext cx="4737100" cy="2514600"/>
            <a:chOff x="3120" y="2848"/>
            <a:chExt cx="2344" cy="1088"/>
          </a:xfrm>
        </p:grpSpPr>
        <p:sp>
          <p:nvSpPr>
            <p:cNvPr id="32778" name="Freeform 10"/>
            <p:cNvSpPr>
              <a:spLocks/>
            </p:cNvSpPr>
            <p:nvPr/>
          </p:nvSpPr>
          <p:spPr bwMode="auto">
            <a:xfrm>
              <a:off x="3120" y="3189"/>
              <a:ext cx="2344" cy="747"/>
            </a:xfrm>
            <a:custGeom>
              <a:avLst/>
              <a:gdLst/>
              <a:ahLst/>
              <a:cxnLst>
                <a:cxn ang="0">
                  <a:pos x="0" y="56"/>
                </a:cxn>
                <a:cxn ang="0">
                  <a:pos x="272" y="392"/>
                </a:cxn>
                <a:cxn ang="0">
                  <a:pos x="792" y="640"/>
                </a:cxn>
                <a:cxn ang="0">
                  <a:pos x="1640" y="632"/>
                </a:cxn>
                <a:cxn ang="0">
                  <a:pos x="2080" y="392"/>
                </a:cxn>
                <a:cxn ang="0">
                  <a:pos x="2344" y="0"/>
                </a:cxn>
              </a:cxnLst>
              <a:rect l="0" t="0" r="r" b="b"/>
              <a:pathLst>
                <a:path w="2344" h="680">
                  <a:moveTo>
                    <a:pt x="0" y="56"/>
                  </a:moveTo>
                  <a:cubicBezTo>
                    <a:pt x="65" y="185"/>
                    <a:pt x="140" y="295"/>
                    <a:pt x="272" y="392"/>
                  </a:cubicBezTo>
                  <a:cubicBezTo>
                    <a:pt x="404" y="489"/>
                    <a:pt x="564" y="600"/>
                    <a:pt x="792" y="640"/>
                  </a:cubicBezTo>
                  <a:cubicBezTo>
                    <a:pt x="1020" y="680"/>
                    <a:pt x="1425" y="673"/>
                    <a:pt x="1640" y="632"/>
                  </a:cubicBezTo>
                  <a:cubicBezTo>
                    <a:pt x="1855" y="591"/>
                    <a:pt x="1963" y="497"/>
                    <a:pt x="2080" y="392"/>
                  </a:cubicBezTo>
                  <a:cubicBezTo>
                    <a:pt x="2197" y="287"/>
                    <a:pt x="2274" y="153"/>
                    <a:pt x="2344" y="0"/>
                  </a:cubicBezTo>
                </a:path>
              </a:pathLst>
            </a:custGeom>
            <a:gradFill rotWithShape="1">
              <a:gsLst>
                <a:gs pos="0">
                  <a:schemeClr val="bg1"/>
                </a:gs>
                <a:gs pos="50000">
                  <a:srgbClr val="33CCCC"/>
                </a:gs>
                <a:gs pos="100000">
                  <a:schemeClr val="bg1"/>
                </a:gs>
              </a:gsLst>
              <a:lin ang="18900000" scaled="1"/>
            </a:gra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2779" name="Oval 11"/>
            <p:cNvSpPr>
              <a:spLocks noChangeArrowheads="1"/>
            </p:cNvSpPr>
            <p:nvPr/>
          </p:nvSpPr>
          <p:spPr bwMode="auto">
            <a:xfrm>
              <a:off x="3120" y="2848"/>
              <a:ext cx="2344" cy="704"/>
            </a:xfrm>
            <a:prstGeom prst="ellipse">
              <a:avLst/>
            </a:prstGeom>
            <a:gradFill rotWithShape="1">
              <a:gsLst>
                <a:gs pos="0">
                  <a:schemeClr val="bg1"/>
                </a:gs>
                <a:gs pos="100000">
                  <a:schemeClr val="accent1"/>
                </a:gs>
              </a:gsLst>
              <a:path path="shape">
                <a:fillToRect l="50000" t="50000" r="50000" b="50000"/>
              </a:path>
            </a:gra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pic>
          <p:nvPicPr>
            <p:cNvPr id="32780" name="Picture 12" descr="uz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3568" y="3626"/>
              <a:ext cx="1496" cy="252"/>
            </a:xfrm>
            <a:prstGeom prst="rect">
              <a:avLst/>
            </a:prstGeom>
            <a:noFill/>
          </p:spPr>
        </p:pic>
      </p:grpSp>
      <p:sp>
        <p:nvSpPr>
          <p:cNvPr id="32781" name="Text Box 13"/>
          <p:cNvSpPr txBox="1">
            <a:spLocks noChangeArrowheads="1"/>
          </p:cNvSpPr>
          <p:nvPr/>
        </p:nvSpPr>
        <p:spPr bwMode="auto">
          <a:xfrm>
            <a:off x="555625" y="146050"/>
            <a:ext cx="184150" cy="579438"/>
          </a:xfrm>
          <a:prstGeom prst="rect">
            <a:avLst/>
          </a:prstGeom>
          <a:noFill/>
          <a:ln w="9525" algn="ctr">
            <a:noFill/>
            <a:prstDash val="sysDot"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ru-RU" sz="3200" b="1">
              <a:latin typeface="Times New Roman" pitchFamily="18" charset="0"/>
            </a:endParaRPr>
          </a:p>
        </p:txBody>
      </p:sp>
      <p:grpSp>
        <p:nvGrpSpPr>
          <p:cNvPr id="4" name="Group 14"/>
          <p:cNvGrpSpPr>
            <a:grpSpLocks/>
          </p:cNvGrpSpPr>
          <p:nvPr/>
        </p:nvGrpSpPr>
        <p:grpSpPr bwMode="auto">
          <a:xfrm>
            <a:off x="2566988" y="3348038"/>
            <a:ext cx="3276600" cy="1771650"/>
            <a:chOff x="1920" y="292"/>
            <a:chExt cx="2064" cy="1116"/>
          </a:xfrm>
        </p:grpSpPr>
        <p:sp>
          <p:nvSpPr>
            <p:cNvPr id="32783" name="Freeform 15"/>
            <p:cNvSpPr>
              <a:spLocks/>
            </p:cNvSpPr>
            <p:nvPr/>
          </p:nvSpPr>
          <p:spPr bwMode="auto">
            <a:xfrm>
              <a:off x="1941" y="408"/>
              <a:ext cx="2019" cy="480"/>
            </a:xfrm>
            <a:custGeom>
              <a:avLst/>
              <a:gdLst/>
              <a:ahLst/>
              <a:cxnLst>
                <a:cxn ang="0">
                  <a:pos x="0" y="96"/>
                </a:cxn>
                <a:cxn ang="0">
                  <a:pos x="2019" y="0"/>
                </a:cxn>
                <a:cxn ang="0">
                  <a:pos x="1171" y="480"/>
                </a:cxn>
                <a:cxn ang="0">
                  <a:pos x="0" y="96"/>
                </a:cxn>
              </a:cxnLst>
              <a:rect l="0" t="0" r="r" b="b"/>
              <a:pathLst>
                <a:path w="2019" h="480">
                  <a:moveTo>
                    <a:pt x="0" y="96"/>
                  </a:moveTo>
                  <a:lnTo>
                    <a:pt x="2019" y="0"/>
                  </a:lnTo>
                  <a:lnTo>
                    <a:pt x="1171" y="480"/>
                  </a:lnTo>
                  <a:lnTo>
                    <a:pt x="0" y="96"/>
                  </a:lnTo>
                  <a:close/>
                </a:path>
              </a:pathLst>
            </a:custGeom>
            <a:solidFill>
              <a:srgbClr val="FFFF00"/>
            </a:solidFill>
            <a:ln w="9525" cap="flat" cmpd="sng">
              <a:noFill/>
              <a:prstDash val="sysDot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2784" name="Freeform 16"/>
            <p:cNvSpPr>
              <a:spLocks/>
            </p:cNvSpPr>
            <p:nvPr/>
          </p:nvSpPr>
          <p:spPr bwMode="auto">
            <a:xfrm>
              <a:off x="3104" y="404"/>
              <a:ext cx="880" cy="996"/>
            </a:xfrm>
            <a:custGeom>
              <a:avLst/>
              <a:gdLst/>
              <a:ahLst/>
              <a:cxnLst>
                <a:cxn ang="0">
                  <a:pos x="0" y="996"/>
                </a:cxn>
                <a:cxn ang="0">
                  <a:pos x="880" y="508"/>
                </a:cxn>
                <a:cxn ang="0">
                  <a:pos x="849" y="0"/>
                </a:cxn>
                <a:cxn ang="0">
                  <a:pos x="8" y="492"/>
                </a:cxn>
              </a:cxnLst>
              <a:rect l="0" t="0" r="r" b="b"/>
              <a:pathLst>
                <a:path w="880" h="996">
                  <a:moveTo>
                    <a:pt x="0" y="996"/>
                  </a:moveTo>
                  <a:lnTo>
                    <a:pt x="880" y="508"/>
                  </a:lnTo>
                  <a:cubicBezTo>
                    <a:pt x="868" y="337"/>
                    <a:pt x="860" y="170"/>
                    <a:pt x="849" y="0"/>
                  </a:cubicBezTo>
                  <a:lnTo>
                    <a:pt x="8" y="492"/>
                  </a:lnTo>
                </a:path>
              </a:pathLst>
            </a:custGeom>
            <a:solidFill>
              <a:srgbClr val="FFFF00"/>
            </a:soli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2785" name="Freeform 17"/>
            <p:cNvSpPr>
              <a:spLocks/>
            </p:cNvSpPr>
            <p:nvPr/>
          </p:nvSpPr>
          <p:spPr bwMode="auto">
            <a:xfrm>
              <a:off x="1920" y="496"/>
              <a:ext cx="1200" cy="912"/>
            </a:xfrm>
            <a:custGeom>
              <a:avLst/>
              <a:gdLst/>
              <a:ahLst/>
              <a:cxnLst>
                <a:cxn ang="0">
                  <a:pos x="1200" y="912"/>
                </a:cxn>
                <a:cxn ang="0">
                  <a:pos x="48" y="472"/>
                </a:cxn>
                <a:cxn ang="0">
                  <a:pos x="0" y="0"/>
                </a:cxn>
                <a:cxn ang="0">
                  <a:pos x="1192" y="400"/>
                </a:cxn>
                <a:cxn ang="0">
                  <a:pos x="1200" y="912"/>
                </a:cxn>
              </a:cxnLst>
              <a:rect l="0" t="0" r="r" b="b"/>
              <a:pathLst>
                <a:path w="1200" h="912">
                  <a:moveTo>
                    <a:pt x="1200" y="912"/>
                  </a:moveTo>
                  <a:lnTo>
                    <a:pt x="48" y="472"/>
                  </a:lnTo>
                  <a:lnTo>
                    <a:pt x="0" y="0"/>
                  </a:lnTo>
                  <a:lnTo>
                    <a:pt x="1192" y="400"/>
                  </a:lnTo>
                  <a:lnTo>
                    <a:pt x="1200" y="912"/>
                  </a:lnTo>
                  <a:close/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FFFF00"/>
                </a:gs>
              </a:gsLst>
              <a:path path="rect">
                <a:fillToRect l="50000" t="50000" r="50000" b="50000"/>
              </a:path>
            </a:gra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2786" name="Freeform 18"/>
            <p:cNvSpPr>
              <a:spLocks/>
            </p:cNvSpPr>
            <p:nvPr/>
          </p:nvSpPr>
          <p:spPr bwMode="auto">
            <a:xfrm>
              <a:off x="1929" y="292"/>
              <a:ext cx="2039" cy="212"/>
            </a:xfrm>
            <a:custGeom>
              <a:avLst/>
              <a:gdLst/>
              <a:ahLst/>
              <a:cxnLst>
                <a:cxn ang="0">
                  <a:pos x="0" y="212"/>
                </a:cxn>
                <a:cxn ang="0">
                  <a:pos x="330" y="109"/>
                </a:cxn>
                <a:cxn ang="0">
                  <a:pos x="637" y="43"/>
                </a:cxn>
                <a:cxn ang="0">
                  <a:pos x="1236" y="1"/>
                </a:cxn>
                <a:cxn ang="0">
                  <a:pos x="1551" y="31"/>
                </a:cxn>
                <a:cxn ang="0">
                  <a:pos x="2039" y="108"/>
                </a:cxn>
              </a:cxnLst>
              <a:rect l="0" t="0" r="r" b="b"/>
              <a:pathLst>
                <a:path w="2039" h="212">
                  <a:moveTo>
                    <a:pt x="0" y="212"/>
                  </a:moveTo>
                  <a:cubicBezTo>
                    <a:pt x="55" y="196"/>
                    <a:pt x="224" y="137"/>
                    <a:pt x="330" y="109"/>
                  </a:cubicBezTo>
                  <a:cubicBezTo>
                    <a:pt x="436" y="81"/>
                    <a:pt x="486" y="61"/>
                    <a:pt x="637" y="43"/>
                  </a:cubicBezTo>
                  <a:cubicBezTo>
                    <a:pt x="788" y="25"/>
                    <a:pt x="1083" y="3"/>
                    <a:pt x="1236" y="1"/>
                  </a:cubicBezTo>
                  <a:cubicBezTo>
                    <a:pt x="1388" y="0"/>
                    <a:pt x="1417" y="13"/>
                    <a:pt x="1551" y="31"/>
                  </a:cubicBezTo>
                  <a:cubicBezTo>
                    <a:pt x="1685" y="49"/>
                    <a:pt x="1937" y="92"/>
                    <a:pt x="2039" y="108"/>
                  </a:cubicBezTo>
                </a:path>
              </a:pathLst>
            </a:custGeom>
            <a:solidFill>
              <a:srgbClr val="FFFF00"/>
            </a:soli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2787" name="Freeform 19"/>
            <p:cNvSpPr>
              <a:spLocks/>
            </p:cNvSpPr>
            <p:nvPr/>
          </p:nvSpPr>
          <p:spPr bwMode="auto">
            <a:xfrm>
              <a:off x="2199" y="756"/>
              <a:ext cx="53" cy="77"/>
            </a:xfrm>
            <a:custGeom>
              <a:avLst/>
              <a:gdLst/>
              <a:ahLst/>
              <a:cxnLst>
                <a:cxn ang="0">
                  <a:pos x="36" y="18"/>
                </a:cxn>
                <a:cxn ang="0">
                  <a:pos x="30" y="0"/>
                </a:cxn>
                <a:cxn ang="0">
                  <a:pos x="12" y="18"/>
                </a:cxn>
                <a:cxn ang="0">
                  <a:pos x="6" y="54"/>
                </a:cxn>
                <a:cxn ang="0">
                  <a:pos x="49" y="68"/>
                </a:cxn>
                <a:cxn ang="0">
                  <a:pos x="30" y="0"/>
                </a:cxn>
              </a:cxnLst>
              <a:rect l="0" t="0" r="r" b="b"/>
              <a:pathLst>
                <a:path w="53" h="77">
                  <a:moveTo>
                    <a:pt x="36" y="18"/>
                  </a:moveTo>
                  <a:cubicBezTo>
                    <a:pt x="35" y="15"/>
                    <a:pt x="34" y="0"/>
                    <a:pt x="30" y="0"/>
                  </a:cubicBezTo>
                  <a:cubicBezTo>
                    <a:pt x="26" y="0"/>
                    <a:pt x="16" y="9"/>
                    <a:pt x="12" y="18"/>
                  </a:cubicBezTo>
                  <a:cubicBezTo>
                    <a:pt x="8" y="27"/>
                    <a:pt x="0" y="46"/>
                    <a:pt x="6" y="54"/>
                  </a:cubicBezTo>
                  <a:cubicBezTo>
                    <a:pt x="12" y="62"/>
                    <a:pt x="45" y="77"/>
                    <a:pt x="49" y="68"/>
                  </a:cubicBezTo>
                  <a:cubicBezTo>
                    <a:pt x="53" y="59"/>
                    <a:pt x="34" y="14"/>
                    <a:pt x="30" y="0"/>
                  </a:cubicBezTo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CC6600"/>
                </a:gs>
              </a:gsLst>
              <a:path path="rect">
                <a:fillToRect l="50000" t="50000" r="50000" b="50000"/>
              </a:path>
            </a:gra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2788" name="Freeform 20"/>
            <p:cNvSpPr>
              <a:spLocks/>
            </p:cNvSpPr>
            <p:nvPr/>
          </p:nvSpPr>
          <p:spPr bwMode="auto">
            <a:xfrm>
              <a:off x="2355" y="840"/>
              <a:ext cx="53" cy="77"/>
            </a:xfrm>
            <a:custGeom>
              <a:avLst/>
              <a:gdLst/>
              <a:ahLst/>
              <a:cxnLst>
                <a:cxn ang="0">
                  <a:pos x="36" y="18"/>
                </a:cxn>
                <a:cxn ang="0">
                  <a:pos x="30" y="0"/>
                </a:cxn>
                <a:cxn ang="0">
                  <a:pos x="12" y="18"/>
                </a:cxn>
                <a:cxn ang="0">
                  <a:pos x="6" y="54"/>
                </a:cxn>
                <a:cxn ang="0">
                  <a:pos x="49" y="68"/>
                </a:cxn>
                <a:cxn ang="0">
                  <a:pos x="30" y="0"/>
                </a:cxn>
              </a:cxnLst>
              <a:rect l="0" t="0" r="r" b="b"/>
              <a:pathLst>
                <a:path w="53" h="77">
                  <a:moveTo>
                    <a:pt x="36" y="18"/>
                  </a:moveTo>
                  <a:cubicBezTo>
                    <a:pt x="35" y="15"/>
                    <a:pt x="34" y="0"/>
                    <a:pt x="30" y="0"/>
                  </a:cubicBezTo>
                  <a:cubicBezTo>
                    <a:pt x="26" y="0"/>
                    <a:pt x="16" y="9"/>
                    <a:pt x="12" y="18"/>
                  </a:cubicBezTo>
                  <a:cubicBezTo>
                    <a:pt x="8" y="27"/>
                    <a:pt x="0" y="46"/>
                    <a:pt x="6" y="54"/>
                  </a:cubicBezTo>
                  <a:cubicBezTo>
                    <a:pt x="12" y="62"/>
                    <a:pt x="45" y="77"/>
                    <a:pt x="49" y="68"/>
                  </a:cubicBezTo>
                  <a:cubicBezTo>
                    <a:pt x="53" y="59"/>
                    <a:pt x="34" y="14"/>
                    <a:pt x="30" y="0"/>
                  </a:cubicBezTo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CC6600"/>
                </a:gs>
              </a:gsLst>
              <a:path path="rect">
                <a:fillToRect l="50000" t="50000" r="50000" b="50000"/>
              </a:path>
            </a:gra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2789" name="Freeform 21"/>
            <p:cNvSpPr>
              <a:spLocks/>
            </p:cNvSpPr>
            <p:nvPr/>
          </p:nvSpPr>
          <p:spPr bwMode="auto">
            <a:xfrm>
              <a:off x="2771" y="1080"/>
              <a:ext cx="53" cy="77"/>
            </a:xfrm>
            <a:custGeom>
              <a:avLst/>
              <a:gdLst/>
              <a:ahLst/>
              <a:cxnLst>
                <a:cxn ang="0">
                  <a:pos x="36" y="18"/>
                </a:cxn>
                <a:cxn ang="0">
                  <a:pos x="30" y="0"/>
                </a:cxn>
                <a:cxn ang="0">
                  <a:pos x="12" y="18"/>
                </a:cxn>
                <a:cxn ang="0">
                  <a:pos x="6" y="54"/>
                </a:cxn>
                <a:cxn ang="0">
                  <a:pos x="49" y="68"/>
                </a:cxn>
                <a:cxn ang="0">
                  <a:pos x="30" y="0"/>
                </a:cxn>
              </a:cxnLst>
              <a:rect l="0" t="0" r="r" b="b"/>
              <a:pathLst>
                <a:path w="53" h="77">
                  <a:moveTo>
                    <a:pt x="36" y="18"/>
                  </a:moveTo>
                  <a:cubicBezTo>
                    <a:pt x="35" y="15"/>
                    <a:pt x="34" y="0"/>
                    <a:pt x="30" y="0"/>
                  </a:cubicBezTo>
                  <a:cubicBezTo>
                    <a:pt x="26" y="0"/>
                    <a:pt x="16" y="9"/>
                    <a:pt x="12" y="18"/>
                  </a:cubicBezTo>
                  <a:cubicBezTo>
                    <a:pt x="8" y="27"/>
                    <a:pt x="0" y="46"/>
                    <a:pt x="6" y="54"/>
                  </a:cubicBezTo>
                  <a:cubicBezTo>
                    <a:pt x="12" y="62"/>
                    <a:pt x="45" y="77"/>
                    <a:pt x="49" y="68"/>
                  </a:cubicBezTo>
                  <a:cubicBezTo>
                    <a:pt x="53" y="59"/>
                    <a:pt x="34" y="14"/>
                    <a:pt x="30" y="0"/>
                  </a:cubicBezTo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CC6600"/>
                </a:gs>
              </a:gsLst>
              <a:path path="rect">
                <a:fillToRect l="50000" t="50000" r="50000" b="50000"/>
              </a:path>
            </a:gra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2790" name="Freeform 22"/>
            <p:cNvSpPr>
              <a:spLocks/>
            </p:cNvSpPr>
            <p:nvPr/>
          </p:nvSpPr>
          <p:spPr bwMode="auto">
            <a:xfrm>
              <a:off x="3395" y="904"/>
              <a:ext cx="85" cy="93"/>
            </a:xfrm>
            <a:custGeom>
              <a:avLst/>
              <a:gdLst/>
              <a:ahLst/>
              <a:cxnLst>
                <a:cxn ang="0">
                  <a:pos x="36" y="18"/>
                </a:cxn>
                <a:cxn ang="0">
                  <a:pos x="30" y="0"/>
                </a:cxn>
                <a:cxn ang="0">
                  <a:pos x="12" y="18"/>
                </a:cxn>
                <a:cxn ang="0">
                  <a:pos x="6" y="54"/>
                </a:cxn>
                <a:cxn ang="0">
                  <a:pos x="49" y="68"/>
                </a:cxn>
                <a:cxn ang="0">
                  <a:pos x="30" y="0"/>
                </a:cxn>
              </a:cxnLst>
              <a:rect l="0" t="0" r="r" b="b"/>
              <a:pathLst>
                <a:path w="53" h="77">
                  <a:moveTo>
                    <a:pt x="36" y="18"/>
                  </a:moveTo>
                  <a:cubicBezTo>
                    <a:pt x="35" y="15"/>
                    <a:pt x="34" y="0"/>
                    <a:pt x="30" y="0"/>
                  </a:cubicBezTo>
                  <a:cubicBezTo>
                    <a:pt x="26" y="0"/>
                    <a:pt x="16" y="9"/>
                    <a:pt x="12" y="18"/>
                  </a:cubicBezTo>
                  <a:cubicBezTo>
                    <a:pt x="8" y="27"/>
                    <a:pt x="0" y="46"/>
                    <a:pt x="6" y="54"/>
                  </a:cubicBezTo>
                  <a:cubicBezTo>
                    <a:pt x="12" y="62"/>
                    <a:pt x="45" y="77"/>
                    <a:pt x="49" y="68"/>
                  </a:cubicBezTo>
                  <a:cubicBezTo>
                    <a:pt x="53" y="59"/>
                    <a:pt x="34" y="14"/>
                    <a:pt x="30" y="0"/>
                  </a:cubicBezTo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CC6600"/>
                </a:gs>
              </a:gsLst>
              <a:path path="rect">
                <a:fillToRect l="50000" t="50000" r="50000" b="50000"/>
              </a:path>
            </a:gra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2791" name="Freeform 23"/>
            <p:cNvSpPr>
              <a:spLocks/>
            </p:cNvSpPr>
            <p:nvPr/>
          </p:nvSpPr>
          <p:spPr bwMode="auto">
            <a:xfrm>
              <a:off x="3747" y="648"/>
              <a:ext cx="101" cy="125"/>
            </a:xfrm>
            <a:custGeom>
              <a:avLst/>
              <a:gdLst/>
              <a:ahLst/>
              <a:cxnLst>
                <a:cxn ang="0">
                  <a:pos x="36" y="18"/>
                </a:cxn>
                <a:cxn ang="0">
                  <a:pos x="30" y="0"/>
                </a:cxn>
                <a:cxn ang="0">
                  <a:pos x="12" y="18"/>
                </a:cxn>
                <a:cxn ang="0">
                  <a:pos x="6" y="54"/>
                </a:cxn>
                <a:cxn ang="0">
                  <a:pos x="49" y="68"/>
                </a:cxn>
                <a:cxn ang="0">
                  <a:pos x="30" y="0"/>
                </a:cxn>
              </a:cxnLst>
              <a:rect l="0" t="0" r="r" b="b"/>
              <a:pathLst>
                <a:path w="53" h="77">
                  <a:moveTo>
                    <a:pt x="36" y="18"/>
                  </a:moveTo>
                  <a:cubicBezTo>
                    <a:pt x="35" y="15"/>
                    <a:pt x="34" y="0"/>
                    <a:pt x="30" y="0"/>
                  </a:cubicBezTo>
                  <a:cubicBezTo>
                    <a:pt x="26" y="0"/>
                    <a:pt x="16" y="9"/>
                    <a:pt x="12" y="18"/>
                  </a:cubicBezTo>
                  <a:cubicBezTo>
                    <a:pt x="8" y="27"/>
                    <a:pt x="0" y="46"/>
                    <a:pt x="6" y="54"/>
                  </a:cubicBezTo>
                  <a:cubicBezTo>
                    <a:pt x="12" y="62"/>
                    <a:pt x="45" y="77"/>
                    <a:pt x="49" y="68"/>
                  </a:cubicBezTo>
                  <a:cubicBezTo>
                    <a:pt x="53" y="59"/>
                    <a:pt x="34" y="14"/>
                    <a:pt x="30" y="0"/>
                  </a:cubicBezTo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CC6600"/>
                </a:gs>
              </a:gsLst>
              <a:path path="rect">
                <a:fillToRect l="50000" t="50000" r="50000" b="50000"/>
              </a:path>
            </a:gra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2792" name="Freeform 24"/>
            <p:cNvSpPr>
              <a:spLocks/>
            </p:cNvSpPr>
            <p:nvPr/>
          </p:nvSpPr>
          <p:spPr bwMode="auto">
            <a:xfrm flipH="1">
              <a:off x="3667" y="920"/>
              <a:ext cx="53" cy="77"/>
            </a:xfrm>
            <a:custGeom>
              <a:avLst/>
              <a:gdLst/>
              <a:ahLst/>
              <a:cxnLst>
                <a:cxn ang="0">
                  <a:pos x="36" y="18"/>
                </a:cxn>
                <a:cxn ang="0">
                  <a:pos x="30" y="0"/>
                </a:cxn>
                <a:cxn ang="0">
                  <a:pos x="12" y="18"/>
                </a:cxn>
                <a:cxn ang="0">
                  <a:pos x="6" y="54"/>
                </a:cxn>
                <a:cxn ang="0">
                  <a:pos x="49" y="68"/>
                </a:cxn>
                <a:cxn ang="0">
                  <a:pos x="30" y="0"/>
                </a:cxn>
              </a:cxnLst>
              <a:rect l="0" t="0" r="r" b="b"/>
              <a:pathLst>
                <a:path w="53" h="77">
                  <a:moveTo>
                    <a:pt x="36" y="18"/>
                  </a:moveTo>
                  <a:cubicBezTo>
                    <a:pt x="35" y="15"/>
                    <a:pt x="34" y="0"/>
                    <a:pt x="30" y="0"/>
                  </a:cubicBezTo>
                  <a:cubicBezTo>
                    <a:pt x="26" y="0"/>
                    <a:pt x="16" y="9"/>
                    <a:pt x="12" y="18"/>
                  </a:cubicBezTo>
                  <a:cubicBezTo>
                    <a:pt x="8" y="27"/>
                    <a:pt x="0" y="46"/>
                    <a:pt x="6" y="54"/>
                  </a:cubicBezTo>
                  <a:cubicBezTo>
                    <a:pt x="12" y="62"/>
                    <a:pt x="45" y="77"/>
                    <a:pt x="49" y="68"/>
                  </a:cubicBezTo>
                  <a:cubicBezTo>
                    <a:pt x="53" y="59"/>
                    <a:pt x="34" y="14"/>
                    <a:pt x="30" y="0"/>
                  </a:cubicBezTo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CC6600"/>
                </a:gs>
              </a:gsLst>
              <a:path path="rect">
                <a:fillToRect l="50000" t="50000" r="50000" b="50000"/>
              </a:path>
            </a:gra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2793" name="Freeform 25"/>
            <p:cNvSpPr>
              <a:spLocks/>
            </p:cNvSpPr>
            <p:nvPr/>
          </p:nvSpPr>
          <p:spPr bwMode="auto">
            <a:xfrm>
              <a:off x="3235" y="1192"/>
              <a:ext cx="53" cy="77"/>
            </a:xfrm>
            <a:custGeom>
              <a:avLst/>
              <a:gdLst/>
              <a:ahLst/>
              <a:cxnLst>
                <a:cxn ang="0">
                  <a:pos x="36" y="18"/>
                </a:cxn>
                <a:cxn ang="0">
                  <a:pos x="30" y="0"/>
                </a:cxn>
                <a:cxn ang="0">
                  <a:pos x="12" y="18"/>
                </a:cxn>
                <a:cxn ang="0">
                  <a:pos x="6" y="54"/>
                </a:cxn>
                <a:cxn ang="0">
                  <a:pos x="49" y="68"/>
                </a:cxn>
                <a:cxn ang="0">
                  <a:pos x="30" y="0"/>
                </a:cxn>
              </a:cxnLst>
              <a:rect l="0" t="0" r="r" b="b"/>
              <a:pathLst>
                <a:path w="53" h="77">
                  <a:moveTo>
                    <a:pt x="36" y="18"/>
                  </a:moveTo>
                  <a:cubicBezTo>
                    <a:pt x="35" y="15"/>
                    <a:pt x="34" y="0"/>
                    <a:pt x="30" y="0"/>
                  </a:cubicBezTo>
                  <a:cubicBezTo>
                    <a:pt x="26" y="0"/>
                    <a:pt x="16" y="9"/>
                    <a:pt x="12" y="18"/>
                  </a:cubicBezTo>
                  <a:cubicBezTo>
                    <a:pt x="8" y="27"/>
                    <a:pt x="0" y="46"/>
                    <a:pt x="6" y="54"/>
                  </a:cubicBezTo>
                  <a:cubicBezTo>
                    <a:pt x="12" y="62"/>
                    <a:pt x="45" y="77"/>
                    <a:pt x="49" y="68"/>
                  </a:cubicBezTo>
                  <a:cubicBezTo>
                    <a:pt x="53" y="59"/>
                    <a:pt x="34" y="14"/>
                    <a:pt x="30" y="0"/>
                  </a:cubicBezTo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CC6600"/>
                </a:gs>
              </a:gsLst>
              <a:path path="rect">
                <a:fillToRect l="50000" t="50000" r="50000" b="50000"/>
              </a:path>
            </a:gra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2794" name="Freeform 26"/>
            <p:cNvSpPr>
              <a:spLocks/>
            </p:cNvSpPr>
            <p:nvPr/>
          </p:nvSpPr>
          <p:spPr bwMode="auto">
            <a:xfrm>
              <a:off x="2723" y="456"/>
              <a:ext cx="117" cy="125"/>
            </a:xfrm>
            <a:custGeom>
              <a:avLst/>
              <a:gdLst/>
              <a:ahLst/>
              <a:cxnLst>
                <a:cxn ang="0">
                  <a:pos x="36" y="18"/>
                </a:cxn>
                <a:cxn ang="0">
                  <a:pos x="30" y="0"/>
                </a:cxn>
                <a:cxn ang="0">
                  <a:pos x="12" y="18"/>
                </a:cxn>
                <a:cxn ang="0">
                  <a:pos x="6" y="54"/>
                </a:cxn>
                <a:cxn ang="0">
                  <a:pos x="49" y="68"/>
                </a:cxn>
                <a:cxn ang="0">
                  <a:pos x="30" y="0"/>
                </a:cxn>
              </a:cxnLst>
              <a:rect l="0" t="0" r="r" b="b"/>
              <a:pathLst>
                <a:path w="53" h="77">
                  <a:moveTo>
                    <a:pt x="36" y="18"/>
                  </a:moveTo>
                  <a:cubicBezTo>
                    <a:pt x="35" y="15"/>
                    <a:pt x="34" y="0"/>
                    <a:pt x="30" y="0"/>
                  </a:cubicBezTo>
                  <a:cubicBezTo>
                    <a:pt x="26" y="0"/>
                    <a:pt x="16" y="9"/>
                    <a:pt x="12" y="18"/>
                  </a:cubicBezTo>
                  <a:cubicBezTo>
                    <a:pt x="8" y="27"/>
                    <a:pt x="0" y="46"/>
                    <a:pt x="6" y="54"/>
                  </a:cubicBezTo>
                  <a:cubicBezTo>
                    <a:pt x="12" y="62"/>
                    <a:pt x="45" y="77"/>
                    <a:pt x="49" y="68"/>
                  </a:cubicBezTo>
                  <a:cubicBezTo>
                    <a:pt x="53" y="59"/>
                    <a:pt x="34" y="14"/>
                    <a:pt x="30" y="0"/>
                  </a:cubicBezTo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CC6600"/>
                </a:gs>
              </a:gsLst>
              <a:path path="rect">
                <a:fillToRect l="50000" t="50000" r="50000" b="50000"/>
              </a:path>
            </a:gra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5" name="Group 27"/>
          <p:cNvGrpSpPr>
            <a:grpSpLocks/>
          </p:cNvGrpSpPr>
          <p:nvPr/>
        </p:nvGrpSpPr>
        <p:grpSpPr bwMode="auto">
          <a:xfrm>
            <a:off x="4414838" y="3506788"/>
            <a:ext cx="2346325" cy="2076450"/>
            <a:chOff x="2780" y="312"/>
            <a:chExt cx="1478" cy="1308"/>
          </a:xfrm>
        </p:grpSpPr>
        <p:grpSp>
          <p:nvGrpSpPr>
            <p:cNvPr id="6" name="Group 28"/>
            <p:cNvGrpSpPr>
              <a:grpSpLocks/>
            </p:cNvGrpSpPr>
            <p:nvPr/>
          </p:nvGrpSpPr>
          <p:grpSpPr bwMode="auto">
            <a:xfrm>
              <a:off x="2780" y="312"/>
              <a:ext cx="1478" cy="1308"/>
              <a:chOff x="3868" y="888"/>
              <a:chExt cx="1478" cy="1308"/>
            </a:xfrm>
          </p:grpSpPr>
          <p:sp>
            <p:nvSpPr>
              <p:cNvPr id="32797" name="Freeform 29"/>
              <p:cNvSpPr>
                <a:spLocks/>
              </p:cNvSpPr>
              <p:nvPr/>
            </p:nvSpPr>
            <p:spPr bwMode="auto">
              <a:xfrm>
                <a:off x="3868" y="888"/>
                <a:ext cx="1120" cy="1308"/>
              </a:xfrm>
              <a:custGeom>
                <a:avLst/>
                <a:gdLst/>
                <a:ahLst/>
                <a:cxnLst>
                  <a:cxn ang="0">
                    <a:pos x="876" y="0"/>
                  </a:cxn>
                  <a:cxn ang="0">
                    <a:pos x="0" y="508"/>
                  </a:cxn>
                  <a:cxn ang="0">
                    <a:pos x="1120" y="820"/>
                  </a:cxn>
                  <a:cxn ang="0">
                    <a:pos x="1120" y="1308"/>
                  </a:cxn>
                  <a:cxn ang="0">
                    <a:pos x="36" y="1016"/>
                  </a:cxn>
                  <a:cxn ang="0">
                    <a:pos x="8" y="508"/>
                  </a:cxn>
                  <a:cxn ang="0">
                    <a:pos x="32" y="1020"/>
                  </a:cxn>
                  <a:cxn ang="0">
                    <a:pos x="880" y="488"/>
                  </a:cxn>
                  <a:cxn ang="0">
                    <a:pos x="876" y="0"/>
                  </a:cxn>
                </a:cxnLst>
                <a:rect l="0" t="0" r="r" b="b"/>
                <a:pathLst>
                  <a:path w="1120" h="1308">
                    <a:moveTo>
                      <a:pt x="876" y="0"/>
                    </a:moveTo>
                    <a:lnTo>
                      <a:pt x="0" y="508"/>
                    </a:lnTo>
                    <a:lnTo>
                      <a:pt x="1120" y="820"/>
                    </a:lnTo>
                    <a:lnTo>
                      <a:pt x="1120" y="1308"/>
                    </a:lnTo>
                    <a:lnTo>
                      <a:pt x="36" y="1016"/>
                    </a:lnTo>
                    <a:lnTo>
                      <a:pt x="8" y="508"/>
                    </a:lnTo>
                    <a:lnTo>
                      <a:pt x="32" y="1020"/>
                    </a:lnTo>
                    <a:lnTo>
                      <a:pt x="880" y="488"/>
                    </a:lnTo>
                    <a:lnTo>
                      <a:pt x="876" y="0"/>
                    </a:lnTo>
                    <a:close/>
                  </a:path>
                </a:pathLst>
              </a:custGeom>
              <a:noFill/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798" name="Freeform 30"/>
              <p:cNvSpPr>
                <a:spLocks/>
              </p:cNvSpPr>
              <p:nvPr/>
            </p:nvSpPr>
            <p:spPr bwMode="auto">
              <a:xfrm>
                <a:off x="4744" y="896"/>
                <a:ext cx="586" cy="82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04" y="72"/>
                  </a:cxn>
                  <a:cxn ang="0">
                    <a:pos x="388" y="172"/>
                  </a:cxn>
                  <a:cxn ang="0">
                    <a:pos x="532" y="300"/>
                  </a:cxn>
                  <a:cxn ang="0">
                    <a:pos x="584" y="464"/>
                  </a:cxn>
                  <a:cxn ang="0">
                    <a:pos x="544" y="596"/>
                  </a:cxn>
                  <a:cxn ang="0">
                    <a:pos x="456" y="688"/>
                  </a:cxn>
                  <a:cxn ang="0">
                    <a:pos x="428" y="708"/>
                  </a:cxn>
                  <a:cxn ang="0">
                    <a:pos x="324" y="788"/>
                  </a:cxn>
                  <a:cxn ang="0">
                    <a:pos x="244" y="828"/>
                  </a:cxn>
                </a:cxnLst>
                <a:rect l="0" t="0" r="r" b="b"/>
                <a:pathLst>
                  <a:path w="586" h="828">
                    <a:moveTo>
                      <a:pt x="0" y="0"/>
                    </a:moveTo>
                    <a:cubicBezTo>
                      <a:pt x="34" y="12"/>
                      <a:pt x="139" y="43"/>
                      <a:pt x="204" y="72"/>
                    </a:cubicBezTo>
                    <a:cubicBezTo>
                      <a:pt x="269" y="101"/>
                      <a:pt x="333" y="134"/>
                      <a:pt x="388" y="172"/>
                    </a:cubicBezTo>
                    <a:cubicBezTo>
                      <a:pt x="443" y="210"/>
                      <a:pt x="499" y="251"/>
                      <a:pt x="532" y="300"/>
                    </a:cubicBezTo>
                    <a:cubicBezTo>
                      <a:pt x="565" y="349"/>
                      <a:pt x="582" y="415"/>
                      <a:pt x="584" y="464"/>
                    </a:cubicBezTo>
                    <a:cubicBezTo>
                      <a:pt x="586" y="513"/>
                      <a:pt x="565" y="559"/>
                      <a:pt x="544" y="596"/>
                    </a:cubicBezTo>
                    <a:cubicBezTo>
                      <a:pt x="523" y="633"/>
                      <a:pt x="475" y="669"/>
                      <a:pt x="456" y="688"/>
                    </a:cubicBezTo>
                    <a:cubicBezTo>
                      <a:pt x="437" y="707"/>
                      <a:pt x="450" y="691"/>
                      <a:pt x="428" y="708"/>
                    </a:cubicBezTo>
                    <a:cubicBezTo>
                      <a:pt x="406" y="725"/>
                      <a:pt x="355" y="768"/>
                      <a:pt x="324" y="788"/>
                    </a:cubicBezTo>
                    <a:cubicBezTo>
                      <a:pt x="293" y="808"/>
                      <a:pt x="268" y="818"/>
                      <a:pt x="244" y="828"/>
                    </a:cubicBezTo>
                  </a:path>
                </a:pathLst>
              </a:custGeom>
              <a:noFill/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799" name="Freeform 31"/>
              <p:cNvSpPr>
                <a:spLocks/>
              </p:cNvSpPr>
              <p:nvPr/>
            </p:nvSpPr>
            <p:spPr bwMode="auto">
              <a:xfrm>
                <a:off x="4748" y="1376"/>
                <a:ext cx="595" cy="816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20" y="76"/>
                  </a:cxn>
                  <a:cxn ang="0">
                    <a:pos x="400" y="172"/>
                  </a:cxn>
                  <a:cxn ang="0">
                    <a:pos x="532" y="292"/>
                  </a:cxn>
                  <a:cxn ang="0">
                    <a:pos x="592" y="452"/>
                  </a:cxn>
                  <a:cxn ang="0">
                    <a:pos x="552" y="588"/>
                  </a:cxn>
                  <a:cxn ang="0">
                    <a:pos x="440" y="708"/>
                  </a:cxn>
                  <a:cxn ang="0">
                    <a:pos x="332" y="776"/>
                  </a:cxn>
                  <a:cxn ang="0">
                    <a:pos x="248" y="816"/>
                  </a:cxn>
                </a:cxnLst>
                <a:rect l="0" t="0" r="r" b="b"/>
                <a:pathLst>
                  <a:path w="595" h="816">
                    <a:moveTo>
                      <a:pt x="0" y="0"/>
                    </a:moveTo>
                    <a:cubicBezTo>
                      <a:pt x="37" y="13"/>
                      <a:pt x="153" y="47"/>
                      <a:pt x="220" y="76"/>
                    </a:cubicBezTo>
                    <a:cubicBezTo>
                      <a:pt x="287" y="105"/>
                      <a:pt x="348" y="136"/>
                      <a:pt x="400" y="172"/>
                    </a:cubicBezTo>
                    <a:cubicBezTo>
                      <a:pt x="452" y="208"/>
                      <a:pt x="500" y="245"/>
                      <a:pt x="532" y="292"/>
                    </a:cubicBezTo>
                    <a:cubicBezTo>
                      <a:pt x="564" y="339"/>
                      <a:pt x="589" y="403"/>
                      <a:pt x="592" y="452"/>
                    </a:cubicBezTo>
                    <a:cubicBezTo>
                      <a:pt x="595" y="501"/>
                      <a:pt x="577" y="545"/>
                      <a:pt x="552" y="588"/>
                    </a:cubicBezTo>
                    <a:cubicBezTo>
                      <a:pt x="527" y="631"/>
                      <a:pt x="477" y="677"/>
                      <a:pt x="440" y="708"/>
                    </a:cubicBezTo>
                    <a:cubicBezTo>
                      <a:pt x="403" y="739"/>
                      <a:pt x="364" y="758"/>
                      <a:pt x="332" y="776"/>
                    </a:cubicBezTo>
                    <a:cubicBezTo>
                      <a:pt x="300" y="794"/>
                      <a:pt x="266" y="808"/>
                      <a:pt x="248" y="816"/>
                    </a:cubicBezTo>
                  </a:path>
                </a:pathLst>
              </a:custGeom>
              <a:noFill/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800" name="Freeform 32"/>
              <p:cNvSpPr>
                <a:spLocks/>
              </p:cNvSpPr>
              <p:nvPr/>
            </p:nvSpPr>
            <p:spPr bwMode="auto">
              <a:xfrm>
                <a:off x="5320" y="1312"/>
                <a:ext cx="26" cy="53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6" y="533"/>
                  </a:cxn>
                </a:cxnLst>
                <a:rect l="0" t="0" r="r" b="b"/>
                <a:pathLst>
                  <a:path w="26" h="533">
                    <a:moveTo>
                      <a:pt x="0" y="0"/>
                    </a:moveTo>
                    <a:lnTo>
                      <a:pt x="26" y="533"/>
                    </a:lnTo>
                  </a:path>
                </a:pathLst>
              </a:custGeom>
              <a:noFill/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801" name="Freeform 33"/>
              <p:cNvSpPr>
                <a:spLocks/>
              </p:cNvSpPr>
              <p:nvPr/>
            </p:nvSpPr>
            <p:spPr bwMode="auto">
              <a:xfrm>
                <a:off x="3870" y="897"/>
                <a:ext cx="1458" cy="816"/>
              </a:xfrm>
              <a:custGeom>
                <a:avLst/>
                <a:gdLst/>
                <a:ahLst/>
                <a:cxnLst>
                  <a:cxn ang="0">
                    <a:pos x="858" y="0"/>
                  </a:cxn>
                  <a:cxn ang="0">
                    <a:pos x="0" y="498"/>
                  </a:cxn>
                  <a:cxn ang="0">
                    <a:pos x="1134" y="816"/>
                  </a:cxn>
                  <a:cxn ang="0">
                    <a:pos x="1258" y="751"/>
                  </a:cxn>
                  <a:cxn ang="0">
                    <a:pos x="1374" y="648"/>
                  </a:cxn>
                  <a:cxn ang="0">
                    <a:pos x="1428" y="594"/>
                  </a:cxn>
                  <a:cxn ang="0">
                    <a:pos x="1458" y="498"/>
                  </a:cxn>
                  <a:cxn ang="0">
                    <a:pos x="1452" y="396"/>
                  </a:cxn>
                  <a:cxn ang="0">
                    <a:pos x="1386" y="271"/>
                  </a:cxn>
                  <a:cxn ang="0">
                    <a:pos x="1254" y="162"/>
                  </a:cxn>
                  <a:cxn ang="0">
                    <a:pos x="1098" y="79"/>
                  </a:cxn>
                  <a:cxn ang="0">
                    <a:pos x="1002" y="47"/>
                  </a:cxn>
                  <a:cxn ang="0">
                    <a:pos x="858" y="0"/>
                  </a:cxn>
                </a:cxnLst>
                <a:rect l="0" t="0" r="r" b="b"/>
                <a:pathLst>
                  <a:path w="1458" h="816">
                    <a:moveTo>
                      <a:pt x="858" y="0"/>
                    </a:moveTo>
                    <a:lnTo>
                      <a:pt x="0" y="498"/>
                    </a:lnTo>
                    <a:lnTo>
                      <a:pt x="1134" y="816"/>
                    </a:lnTo>
                    <a:lnTo>
                      <a:pt x="1258" y="751"/>
                    </a:lnTo>
                    <a:lnTo>
                      <a:pt x="1374" y="648"/>
                    </a:lnTo>
                    <a:lnTo>
                      <a:pt x="1428" y="594"/>
                    </a:lnTo>
                    <a:lnTo>
                      <a:pt x="1458" y="498"/>
                    </a:lnTo>
                    <a:lnTo>
                      <a:pt x="1452" y="396"/>
                    </a:lnTo>
                    <a:lnTo>
                      <a:pt x="1386" y="271"/>
                    </a:lnTo>
                    <a:lnTo>
                      <a:pt x="1254" y="162"/>
                    </a:lnTo>
                    <a:lnTo>
                      <a:pt x="1098" y="79"/>
                    </a:lnTo>
                    <a:lnTo>
                      <a:pt x="1002" y="47"/>
                    </a:lnTo>
                    <a:lnTo>
                      <a:pt x="858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bg1"/>
                  </a:gs>
                  <a:gs pos="100000">
                    <a:srgbClr val="FFFF00"/>
                  </a:gs>
                </a:gsLst>
                <a:path path="rect">
                  <a:fillToRect l="50000" t="50000" r="50000" b="50000"/>
                </a:path>
              </a:gradFill>
              <a:ln w="9525" cap="flat" cmpd="sng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802" name="Freeform 34"/>
              <p:cNvSpPr>
                <a:spLocks/>
              </p:cNvSpPr>
              <p:nvPr/>
            </p:nvSpPr>
            <p:spPr bwMode="auto">
              <a:xfrm>
                <a:off x="3870" y="1401"/>
                <a:ext cx="1116" cy="79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116" y="312"/>
                  </a:cxn>
                  <a:cxn ang="0">
                    <a:pos x="1116" y="792"/>
                  </a:cxn>
                  <a:cxn ang="0">
                    <a:pos x="36" y="504"/>
                  </a:cxn>
                  <a:cxn ang="0">
                    <a:pos x="0" y="0"/>
                  </a:cxn>
                </a:cxnLst>
                <a:rect l="0" t="0" r="r" b="b"/>
                <a:pathLst>
                  <a:path w="1116" h="792">
                    <a:moveTo>
                      <a:pt x="0" y="0"/>
                    </a:moveTo>
                    <a:lnTo>
                      <a:pt x="1116" y="312"/>
                    </a:lnTo>
                    <a:lnTo>
                      <a:pt x="1116" y="792"/>
                    </a:lnTo>
                    <a:lnTo>
                      <a:pt x="36" y="504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bg1"/>
                  </a:gs>
                  <a:gs pos="100000">
                    <a:srgbClr val="FFFF00"/>
                  </a:gs>
                </a:gsLst>
                <a:path path="rect">
                  <a:fillToRect l="50000" t="50000" r="50000" b="50000"/>
                </a:path>
              </a:gradFill>
              <a:ln w="9525" cap="flat" cmpd="sng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803" name="Freeform 35"/>
              <p:cNvSpPr>
                <a:spLocks/>
              </p:cNvSpPr>
              <p:nvPr/>
            </p:nvSpPr>
            <p:spPr bwMode="auto">
              <a:xfrm>
                <a:off x="4992" y="1401"/>
                <a:ext cx="354" cy="792"/>
              </a:xfrm>
              <a:custGeom>
                <a:avLst/>
                <a:gdLst/>
                <a:ahLst/>
                <a:cxnLst>
                  <a:cxn ang="0">
                    <a:pos x="0" y="318"/>
                  </a:cxn>
                  <a:cxn ang="0">
                    <a:pos x="6" y="792"/>
                  </a:cxn>
                  <a:cxn ang="0">
                    <a:pos x="66" y="756"/>
                  </a:cxn>
                  <a:cxn ang="0">
                    <a:pos x="126" y="726"/>
                  </a:cxn>
                  <a:cxn ang="0">
                    <a:pos x="204" y="672"/>
                  </a:cxn>
                  <a:cxn ang="0">
                    <a:pos x="240" y="636"/>
                  </a:cxn>
                  <a:cxn ang="0">
                    <a:pos x="288" y="588"/>
                  </a:cxn>
                  <a:cxn ang="0">
                    <a:pos x="324" y="522"/>
                  </a:cxn>
                  <a:cxn ang="0">
                    <a:pos x="354" y="450"/>
                  </a:cxn>
                  <a:cxn ang="0">
                    <a:pos x="330" y="0"/>
                  </a:cxn>
                  <a:cxn ang="0">
                    <a:pos x="312" y="78"/>
                  </a:cxn>
                  <a:cxn ang="0">
                    <a:pos x="252" y="150"/>
                  </a:cxn>
                  <a:cxn ang="0">
                    <a:pos x="180" y="210"/>
                  </a:cxn>
                  <a:cxn ang="0">
                    <a:pos x="90" y="264"/>
                  </a:cxn>
                  <a:cxn ang="0">
                    <a:pos x="30" y="300"/>
                  </a:cxn>
                  <a:cxn ang="0">
                    <a:pos x="0" y="318"/>
                  </a:cxn>
                </a:cxnLst>
                <a:rect l="0" t="0" r="r" b="b"/>
                <a:pathLst>
                  <a:path w="354" h="792">
                    <a:moveTo>
                      <a:pt x="0" y="318"/>
                    </a:moveTo>
                    <a:lnTo>
                      <a:pt x="6" y="792"/>
                    </a:lnTo>
                    <a:lnTo>
                      <a:pt x="66" y="756"/>
                    </a:lnTo>
                    <a:lnTo>
                      <a:pt x="126" y="726"/>
                    </a:lnTo>
                    <a:lnTo>
                      <a:pt x="204" y="672"/>
                    </a:lnTo>
                    <a:lnTo>
                      <a:pt x="240" y="636"/>
                    </a:lnTo>
                    <a:lnTo>
                      <a:pt x="288" y="588"/>
                    </a:lnTo>
                    <a:lnTo>
                      <a:pt x="324" y="522"/>
                    </a:lnTo>
                    <a:lnTo>
                      <a:pt x="354" y="450"/>
                    </a:lnTo>
                    <a:lnTo>
                      <a:pt x="330" y="0"/>
                    </a:lnTo>
                    <a:lnTo>
                      <a:pt x="312" y="78"/>
                    </a:lnTo>
                    <a:lnTo>
                      <a:pt x="252" y="150"/>
                    </a:lnTo>
                    <a:lnTo>
                      <a:pt x="180" y="210"/>
                    </a:lnTo>
                    <a:lnTo>
                      <a:pt x="90" y="264"/>
                    </a:lnTo>
                    <a:lnTo>
                      <a:pt x="30" y="300"/>
                    </a:lnTo>
                    <a:lnTo>
                      <a:pt x="0" y="318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bg1"/>
                  </a:gs>
                  <a:gs pos="100000">
                    <a:srgbClr val="FF9900"/>
                  </a:gs>
                </a:gsLst>
                <a:path path="rect">
                  <a:fillToRect l="50000" t="50000" r="50000" b="50000"/>
                </a:path>
              </a:gradFill>
              <a:ln w="9525" cap="flat" cmpd="sng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804" name="Freeform 36"/>
              <p:cNvSpPr>
                <a:spLocks/>
              </p:cNvSpPr>
              <p:nvPr/>
            </p:nvSpPr>
            <p:spPr bwMode="auto">
              <a:xfrm>
                <a:off x="5187" y="1620"/>
                <a:ext cx="117" cy="125"/>
              </a:xfrm>
              <a:custGeom>
                <a:avLst/>
                <a:gdLst/>
                <a:ahLst/>
                <a:cxnLst>
                  <a:cxn ang="0">
                    <a:pos x="36" y="18"/>
                  </a:cxn>
                  <a:cxn ang="0">
                    <a:pos x="30" y="0"/>
                  </a:cxn>
                  <a:cxn ang="0">
                    <a:pos x="12" y="18"/>
                  </a:cxn>
                  <a:cxn ang="0">
                    <a:pos x="6" y="54"/>
                  </a:cxn>
                  <a:cxn ang="0">
                    <a:pos x="49" y="68"/>
                  </a:cxn>
                  <a:cxn ang="0">
                    <a:pos x="30" y="0"/>
                  </a:cxn>
                </a:cxnLst>
                <a:rect l="0" t="0" r="r" b="b"/>
                <a:pathLst>
                  <a:path w="53" h="77">
                    <a:moveTo>
                      <a:pt x="36" y="18"/>
                    </a:moveTo>
                    <a:cubicBezTo>
                      <a:pt x="35" y="15"/>
                      <a:pt x="34" y="0"/>
                      <a:pt x="30" y="0"/>
                    </a:cubicBezTo>
                    <a:cubicBezTo>
                      <a:pt x="26" y="0"/>
                      <a:pt x="16" y="9"/>
                      <a:pt x="12" y="18"/>
                    </a:cubicBezTo>
                    <a:cubicBezTo>
                      <a:pt x="8" y="27"/>
                      <a:pt x="0" y="46"/>
                      <a:pt x="6" y="54"/>
                    </a:cubicBezTo>
                    <a:cubicBezTo>
                      <a:pt x="12" y="62"/>
                      <a:pt x="45" y="77"/>
                      <a:pt x="49" y="68"/>
                    </a:cubicBezTo>
                    <a:cubicBezTo>
                      <a:pt x="53" y="59"/>
                      <a:pt x="34" y="14"/>
                      <a:pt x="30" y="0"/>
                    </a:cubicBezTo>
                  </a:path>
                </a:pathLst>
              </a:custGeom>
              <a:gradFill rotWithShape="1">
                <a:gsLst>
                  <a:gs pos="0">
                    <a:schemeClr val="bg1"/>
                  </a:gs>
                  <a:gs pos="100000">
                    <a:srgbClr val="CC6600"/>
                  </a:gs>
                </a:gsLst>
                <a:path path="rect">
                  <a:fillToRect l="50000" t="50000" r="50000" b="50000"/>
                </a:path>
              </a:grad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805" name="Freeform 37"/>
              <p:cNvSpPr>
                <a:spLocks/>
              </p:cNvSpPr>
              <p:nvPr/>
            </p:nvSpPr>
            <p:spPr bwMode="auto">
              <a:xfrm>
                <a:off x="4021" y="1586"/>
                <a:ext cx="85" cy="93"/>
              </a:xfrm>
              <a:custGeom>
                <a:avLst/>
                <a:gdLst/>
                <a:ahLst/>
                <a:cxnLst>
                  <a:cxn ang="0">
                    <a:pos x="36" y="18"/>
                  </a:cxn>
                  <a:cxn ang="0">
                    <a:pos x="30" y="0"/>
                  </a:cxn>
                  <a:cxn ang="0">
                    <a:pos x="12" y="18"/>
                  </a:cxn>
                  <a:cxn ang="0">
                    <a:pos x="6" y="54"/>
                  </a:cxn>
                  <a:cxn ang="0">
                    <a:pos x="49" y="68"/>
                  </a:cxn>
                  <a:cxn ang="0">
                    <a:pos x="30" y="0"/>
                  </a:cxn>
                </a:cxnLst>
                <a:rect l="0" t="0" r="r" b="b"/>
                <a:pathLst>
                  <a:path w="53" h="77">
                    <a:moveTo>
                      <a:pt x="36" y="18"/>
                    </a:moveTo>
                    <a:cubicBezTo>
                      <a:pt x="35" y="15"/>
                      <a:pt x="34" y="0"/>
                      <a:pt x="30" y="0"/>
                    </a:cubicBezTo>
                    <a:cubicBezTo>
                      <a:pt x="26" y="0"/>
                      <a:pt x="16" y="9"/>
                      <a:pt x="12" y="18"/>
                    </a:cubicBezTo>
                    <a:cubicBezTo>
                      <a:pt x="8" y="27"/>
                      <a:pt x="0" y="46"/>
                      <a:pt x="6" y="54"/>
                    </a:cubicBezTo>
                    <a:cubicBezTo>
                      <a:pt x="12" y="62"/>
                      <a:pt x="45" y="77"/>
                      <a:pt x="49" y="68"/>
                    </a:cubicBezTo>
                    <a:cubicBezTo>
                      <a:pt x="53" y="59"/>
                      <a:pt x="34" y="14"/>
                      <a:pt x="30" y="0"/>
                    </a:cubicBezTo>
                  </a:path>
                </a:pathLst>
              </a:custGeom>
              <a:gradFill rotWithShape="1">
                <a:gsLst>
                  <a:gs pos="0">
                    <a:schemeClr val="bg1"/>
                  </a:gs>
                  <a:gs pos="100000">
                    <a:srgbClr val="CC6600"/>
                  </a:gs>
                </a:gsLst>
                <a:path path="rect">
                  <a:fillToRect l="50000" t="50000" r="50000" b="50000"/>
                </a:path>
              </a:grad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806" name="Freeform 38"/>
              <p:cNvSpPr>
                <a:spLocks/>
              </p:cNvSpPr>
              <p:nvPr/>
            </p:nvSpPr>
            <p:spPr bwMode="auto">
              <a:xfrm>
                <a:off x="4459" y="1686"/>
                <a:ext cx="53" cy="77"/>
              </a:xfrm>
              <a:custGeom>
                <a:avLst/>
                <a:gdLst/>
                <a:ahLst/>
                <a:cxnLst>
                  <a:cxn ang="0">
                    <a:pos x="36" y="18"/>
                  </a:cxn>
                  <a:cxn ang="0">
                    <a:pos x="30" y="0"/>
                  </a:cxn>
                  <a:cxn ang="0">
                    <a:pos x="12" y="18"/>
                  </a:cxn>
                  <a:cxn ang="0">
                    <a:pos x="6" y="54"/>
                  </a:cxn>
                  <a:cxn ang="0">
                    <a:pos x="49" y="68"/>
                  </a:cxn>
                  <a:cxn ang="0">
                    <a:pos x="30" y="0"/>
                  </a:cxn>
                </a:cxnLst>
                <a:rect l="0" t="0" r="r" b="b"/>
                <a:pathLst>
                  <a:path w="53" h="77">
                    <a:moveTo>
                      <a:pt x="36" y="18"/>
                    </a:moveTo>
                    <a:cubicBezTo>
                      <a:pt x="35" y="15"/>
                      <a:pt x="34" y="0"/>
                      <a:pt x="30" y="0"/>
                    </a:cubicBezTo>
                    <a:cubicBezTo>
                      <a:pt x="26" y="0"/>
                      <a:pt x="16" y="9"/>
                      <a:pt x="12" y="18"/>
                    </a:cubicBezTo>
                    <a:cubicBezTo>
                      <a:pt x="8" y="27"/>
                      <a:pt x="0" y="46"/>
                      <a:pt x="6" y="54"/>
                    </a:cubicBezTo>
                    <a:cubicBezTo>
                      <a:pt x="12" y="62"/>
                      <a:pt x="45" y="77"/>
                      <a:pt x="49" y="68"/>
                    </a:cubicBezTo>
                    <a:cubicBezTo>
                      <a:pt x="53" y="59"/>
                      <a:pt x="34" y="14"/>
                      <a:pt x="30" y="0"/>
                    </a:cubicBezTo>
                  </a:path>
                </a:pathLst>
              </a:custGeom>
              <a:gradFill rotWithShape="1">
                <a:gsLst>
                  <a:gs pos="0">
                    <a:schemeClr val="bg1"/>
                  </a:gs>
                  <a:gs pos="100000">
                    <a:srgbClr val="CC6600"/>
                  </a:gs>
                </a:gsLst>
                <a:path path="rect">
                  <a:fillToRect l="50000" t="50000" r="50000" b="50000"/>
                </a:path>
              </a:grad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807" name="Freeform 39"/>
              <p:cNvSpPr>
                <a:spLocks/>
              </p:cNvSpPr>
              <p:nvPr/>
            </p:nvSpPr>
            <p:spPr bwMode="auto">
              <a:xfrm flipH="1">
                <a:off x="4411" y="1754"/>
                <a:ext cx="53" cy="77"/>
              </a:xfrm>
              <a:custGeom>
                <a:avLst/>
                <a:gdLst/>
                <a:ahLst/>
                <a:cxnLst>
                  <a:cxn ang="0">
                    <a:pos x="36" y="18"/>
                  </a:cxn>
                  <a:cxn ang="0">
                    <a:pos x="30" y="0"/>
                  </a:cxn>
                  <a:cxn ang="0">
                    <a:pos x="12" y="18"/>
                  </a:cxn>
                  <a:cxn ang="0">
                    <a:pos x="6" y="54"/>
                  </a:cxn>
                  <a:cxn ang="0">
                    <a:pos x="49" y="68"/>
                  </a:cxn>
                  <a:cxn ang="0">
                    <a:pos x="30" y="0"/>
                  </a:cxn>
                </a:cxnLst>
                <a:rect l="0" t="0" r="r" b="b"/>
                <a:pathLst>
                  <a:path w="53" h="77">
                    <a:moveTo>
                      <a:pt x="36" y="18"/>
                    </a:moveTo>
                    <a:cubicBezTo>
                      <a:pt x="35" y="15"/>
                      <a:pt x="34" y="0"/>
                      <a:pt x="30" y="0"/>
                    </a:cubicBezTo>
                    <a:cubicBezTo>
                      <a:pt x="26" y="0"/>
                      <a:pt x="16" y="9"/>
                      <a:pt x="12" y="18"/>
                    </a:cubicBezTo>
                    <a:cubicBezTo>
                      <a:pt x="8" y="27"/>
                      <a:pt x="0" y="46"/>
                      <a:pt x="6" y="54"/>
                    </a:cubicBezTo>
                    <a:cubicBezTo>
                      <a:pt x="12" y="62"/>
                      <a:pt x="45" y="77"/>
                      <a:pt x="49" y="68"/>
                    </a:cubicBezTo>
                    <a:cubicBezTo>
                      <a:pt x="53" y="59"/>
                      <a:pt x="34" y="14"/>
                      <a:pt x="30" y="0"/>
                    </a:cubicBezTo>
                  </a:path>
                </a:pathLst>
              </a:custGeom>
              <a:gradFill rotWithShape="1">
                <a:gsLst>
                  <a:gs pos="0">
                    <a:schemeClr val="bg1"/>
                  </a:gs>
                  <a:gs pos="100000">
                    <a:srgbClr val="CC6600"/>
                  </a:gs>
                </a:gsLst>
                <a:path path="rect">
                  <a:fillToRect l="50000" t="50000" r="50000" b="50000"/>
                </a:path>
              </a:grad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32808" name="Freeform 40"/>
            <p:cNvSpPr>
              <a:spLocks/>
            </p:cNvSpPr>
            <p:nvPr/>
          </p:nvSpPr>
          <p:spPr bwMode="auto">
            <a:xfrm>
              <a:off x="3907" y="804"/>
              <a:ext cx="117" cy="125"/>
            </a:xfrm>
            <a:custGeom>
              <a:avLst/>
              <a:gdLst/>
              <a:ahLst/>
              <a:cxnLst>
                <a:cxn ang="0">
                  <a:pos x="36" y="18"/>
                </a:cxn>
                <a:cxn ang="0">
                  <a:pos x="30" y="0"/>
                </a:cxn>
                <a:cxn ang="0">
                  <a:pos x="12" y="18"/>
                </a:cxn>
                <a:cxn ang="0">
                  <a:pos x="6" y="54"/>
                </a:cxn>
                <a:cxn ang="0">
                  <a:pos x="49" y="68"/>
                </a:cxn>
                <a:cxn ang="0">
                  <a:pos x="30" y="0"/>
                </a:cxn>
              </a:cxnLst>
              <a:rect l="0" t="0" r="r" b="b"/>
              <a:pathLst>
                <a:path w="53" h="77">
                  <a:moveTo>
                    <a:pt x="36" y="18"/>
                  </a:moveTo>
                  <a:cubicBezTo>
                    <a:pt x="35" y="15"/>
                    <a:pt x="34" y="0"/>
                    <a:pt x="30" y="0"/>
                  </a:cubicBezTo>
                  <a:cubicBezTo>
                    <a:pt x="26" y="0"/>
                    <a:pt x="16" y="9"/>
                    <a:pt x="12" y="18"/>
                  </a:cubicBezTo>
                  <a:cubicBezTo>
                    <a:pt x="8" y="27"/>
                    <a:pt x="0" y="46"/>
                    <a:pt x="6" y="54"/>
                  </a:cubicBezTo>
                  <a:cubicBezTo>
                    <a:pt x="12" y="62"/>
                    <a:pt x="45" y="77"/>
                    <a:pt x="49" y="68"/>
                  </a:cubicBezTo>
                  <a:cubicBezTo>
                    <a:pt x="53" y="59"/>
                    <a:pt x="34" y="14"/>
                    <a:pt x="30" y="0"/>
                  </a:cubicBezTo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CC6600"/>
                </a:gs>
              </a:gsLst>
              <a:path path="rect">
                <a:fillToRect l="50000" t="50000" r="50000" b="50000"/>
              </a:path>
            </a:gra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2809" name="Freeform 41"/>
            <p:cNvSpPr>
              <a:spLocks/>
            </p:cNvSpPr>
            <p:nvPr/>
          </p:nvSpPr>
          <p:spPr bwMode="auto">
            <a:xfrm>
              <a:off x="3819" y="838"/>
              <a:ext cx="53" cy="77"/>
            </a:xfrm>
            <a:custGeom>
              <a:avLst/>
              <a:gdLst/>
              <a:ahLst/>
              <a:cxnLst>
                <a:cxn ang="0">
                  <a:pos x="36" y="18"/>
                </a:cxn>
                <a:cxn ang="0">
                  <a:pos x="30" y="0"/>
                </a:cxn>
                <a:cxn ang="0">
                  <a:pos x="12" y="18"/>
                </a:cxn>
                <a:cxn ang="0">
                  <a:pos x="6" y="54"/>
                </a:cxn>
                <a:cxn ang="0">
                  <a:pos x="49" y="68"/>
                </a:cxn>
                <a:cxn ang="0">
                  <a:pos x="30" y="0"/>
                </a:cxn>
              </a:cxnLst>
              <a:rect l="0" t="0" r="r" b="b"/>
              <a:pathLst>
                <a:path w="53" h="77">
                  <a:moveTo>
                    <a:pt x="36" y="18"/>
                  </a:moveTo>
                  <a:cubicBezTo>
                    <a:pt x="35" y="15"/>
                    <a:pt x="34" y="0"/>
                    <a:pt x="30" y="0"/>
                  </a:cubicBezTo>
                  <a:cubicBezTo>
                    <a:pt x="26" y="0"/>
                    <a:pt x="16" y="9"/>
                    <a:pt x="12" y="18"/>
                  </a:cubicBezTo>
                  <a:cubicBezTo>
                    <a:pt x="8" y="27"/>
                    <a:pt x="0" y="46"/>
                    <a:pt x="6" y="54"/>
                  </a:cubicBezTo>
                  <a:cubicBezTo>
                    <a:pt x="12" y="62"/>
                    <a:pt x="45" y="77"/>
                    <a:pt x="49" y="68"/>
                  </a:cubicBezTo>
                  <a:cubicBezTo>
                    <a:pt x="53" y="59"/>
                    <a:pt x="34" y="14"/>
                    <a:pt x="30" y="0"/>
                  </a:cubicBezTo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CC6600"/>
                </a:gs>
              </a:gsLst>
              <a:path path="rect">
                <a:fillToRect l="50000" t="50000" r="50000" b="50000"/>
              </a:path>
            </a:gra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2810" name="Freeform 42"/>
            <p:cNvSpPr>
              <a:spLocks/>
            </p:cNvSpPr>
            <p:nvPr/>
          </p:nvSpPr>
          <p:spPr bwMode="auto">
            <a:xfrm flipH="1">
              <a:off x="3835" y="730"/>
              <a:ext cx="53" cy="77"/>
            </a:xfrm>
            <a:custGeom>
              <a:avLst/>
              <a:gdLst/>
              <a:ahLst/>
              <a:cxnLst>
                <a:cxn ang="0">
                  <a:pos x="36" y="18"/>
                </a:cxn>
                <a:cxn ang="0">
                  <a:pos x="30" y="0"/>
                </a:cxn>
                <a:cxn ang="0">
                  <a:pos x="12" y="18"/>
                </a:cxn>
                <a:cxn ang="0">
                  <a:pos x="6" y="54"/>
                </a:cxn>
                <a:cxn ang="0">
                  <a:pos x="49" y="68"/>
                </a:cxn>
                <a:cxn ang="0">
                  <a:pos x="30" y="0"/>
                </a:cxn>
              </a:cxnLst>
              <a:rect l="0" t="0" r="r" b="b"/>
              <a:pathLst>
                <a:path w="53" h="77">
                  <a:moveTo>
                    <a:pt x="36" y="18"/>
                  </a:moveTo>
                  <a:cubicBezTo>
                    <a:pt x="35" y="15"/>
                    <a:pt x="34" y="0"/>
                    <a:pt x="30" y="0"/>
                  </a:cubicBezTo>
                  <a:cubicBezTo>
                    <a:pt x="26" y="0"/>
                    <a:pt x="16" y="9"/>
                    <a:pt x="12" y="18"/>
                  </a:cubicBezTo>
                  <a:cubicBezTo>
                    <a:pt x="8" y="27"/>
                    <a:pt x="0" y="46"/>
                    <a:pt x="6" y="54"/>
                  </a:cubicBezTo>
                  <a:cubicBezTo>
                    <a:pt x="12" y="62"/>
                    <a:pt x="45" y="77"/>
                    <a:pt x="49" y="68"/>
                  </a:cubicBezTo>
                  <a:cubicBezTo>
                    <a:pt x="53" y="59"/>
                    <a:pt x="34" y="14"/>
                    <a:pt x="30" y="0"/>
                  </a:cubicBezTo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CC6600"/>
                </a:gs>
              </a:gsLst>
              <a:path path="rect">
                <a:fillToRect l="50000" t="50000" r="50000" b="50000"/>
              </a:path>
            </a:gra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7" name="Group 43"/>
          <p:cNvGrpSpPr>
            <a:grpSpLocks/>
          </p:cNvGrpSpPr>
          <p:nvPr/>
        </p:nvGrpSpPr>
        <p:grpSpPr bwMode="auto">
          <a:xfrm>
            <a:off x="2027238" y="3671888"/>
            <a:ext cx="2432050" cy="2120900"/>
            <a:chOff x="236" y="976"/>
            <a:chExt cx="1532" cy="1336"/>
          </a:xfrm>
        </p:grpSpPr>
        <p:grpSp>
          <p:nvGrpSpPr>
            <p:cNvPr id="8" name="Group 44"/>
            <p:cNvGrpSpPr>
              <a:grpSpLocks/>
            </p:cNvGrpSpPr>
            <p:nvPr/>
          </p:nvGrpSpPr>
          <p:grpSpPr bwMode="auto">
            <a:xfrm>
              <a:off x="241" y="976"/>
              <a:ext cx="1527" cy="1336"/>
              <a:chOff x="1409" y="1192"/>
              <a:chExt cx="1527" cy="1336"/>
            </a:xfrm>
          </p:grpSpPr>
          <p:sp>
            <p:nvSpPr>
              <p:cNvPr id="32813" name="Freeform 45"/>
              <p:cNvSpPr>
                <a:spLocks/>
              </p:cNvSpPr>
              <p:nvPr/>
            </p:nvSpPr>
            <p:spPr bwMode="auto">
              <a:xfrm>
                <a:off x="1760" y="1192"/>
                <a:ext cx="1176" cy="132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175" y="396"/>
                  </a:cxn>
                  <a:cxn ang="0">
                    <a:pos x="312" y="840"/>
                  </a:cxn>
                  <a:cxn ang="0">
                    <a:pos x="336" y="1328"/>
                  </a:cxn>
                  <a:cxn ang="0">
                    <a:pos x="1176" y="912"/>
                  </a:cxn>
                  <a:cxn ang="0">
                    <a:pos x="1167" y="396"/>
                  </a:cxn>
                  <a:cxn ang="0">
                    <a:pos x="1143" y="908"/>
                  </a:cxn>
                  <a:cxn ang="0">
                    <a:pos x="48" y="480"/>
                  </a:cxn>
                  <a:cxn ang="0">
                    <a:pos x="0" y="0"/>
                  </a:cxn>
                </a:cxnLst>
                <a:rect l="0" t="0" r="r" b="b"/>
                <a:pathLst>
                  <a:path w="1176" h="1328">
                    <a:moveTo>
                      <a:pt x="0" y="0"/>
                    </a:moveTo>
                    <a:lnTo>
                      <a:pt x="1175" y="396"/>
                    </a:lnTo>
                    <a:lnTo>
                      <a:pt x="312" y="840"/>
                    </a:lnTo>
                    <a:lnTo>
                      <a:pt x="336" y="1328"/>
                    </a:lnTo>
                    <a:lnTo>
                      <a:pt x="1176" y="912"/>
                    </a:lnTo>
                    <a:lnTo>
                      <a:pt x="1167" y="396"/>
                    </a:lnTo>
                    <a:lnTo>
                      <a:pt x="1143" y="908"/>
                    </a:lnTo>
                    <a:lnTo>
                      <a:pt x="48" y="48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814" name="Freeform 46"/>
              <p:cNvSpPr>
                <a:spLocks/>
              </p:cNvSpPr>
              <p:nvPr/>
            </p:nvSpPr>
            <p:spPr bwMode="auto">
              <a:xfrm>
                <a:off x="1409" y="1192"/>
                <a:ext cx="663" cy="856"/>
              </a:xfrm>
              <a:custGeom>
                <a:avLst/>
                <a:gdLst/>
                <a:ahLst/>
                <a:cxnLst>
                  <a:cxn ang="0">
                    <a:pos x="359" y="0"/>
                  </a:cxn>
                  <a:cxn ang="0">
                    <a:pos x="183" y="112"/>
                  </a:cxn>
                  <a:cxn ang="0">
                    <a:pos x="55" y="224"/>
                  </a:cxn>
                  <a:cxn ang="0">
                    <a:pos x="7" y="344"/>
                  </a:cxn>
                  <a:cxn ang="0">
                    <a:pos x="15" y="432"/>
                  </a:cxn>
                  <a:cxn ang="0">
                    <a:pos x="79" y="544"/>
                  </a:cxn>
                  <a:cxn ang="0">
                    <a:pos x="159" y="624"/>
                  </a:cxn>
                  <a:cxn ang="0">
                    <a:pos x="255" y="696"/>
                  </a:cxn>
                  <a:cxn ang="0">
                    <a:pos x="455" y="784"/>
                  </a:cxn>
                  <a:cxn ang="0">
                    <a:pos x="663" y="856"/>
                  </a:cxn>
                </a:cxnLst>
                <a:rect l="0" t="0" r="r" b="b"/>
                <a:pathLst>
                  <a:path w="663" h="856">
                    <a:moveTo>
                      <a:pt x="359" y="0"/>
                    </a:moveTo>
                    <a:cubicBezTo>
                      <a:pt x="330" y="19"/>
                      <a:pt x="234" y="75"/>
                      <a:pt x="183" y="112"/>
                    </a:cubicBezTo>
                    <a:cubicBezTo>
                      <a:pt x="132" y="149"/>
                      <a:pt x="84" y="185"/>
                      <a:pt x="55" y="224"/>
                    </a:cubicBezTo>
                    <a:cubicBezTo>
                      <a:pt x="26" y="263"/>
                      <a:pt x="14" y="309"/>
                      <a:pt x="7" y="344"/>
                    </a:cubicBezTo>
                    <a:cubicBezTo>
                      <a:pt x="0" y="379"/>
                      <a:pt x="3" y="399"/>
                      <a:pt x="15" y="432"/>
                    </a:cubicBezTo>
                    <a:cubicBezTo>
                      <a:pt x="27" y="465"/>
                      <a:pt x="55" y="512"/>
                      <a:pt x="79" y="544"/>
                    </a:cubicBezTo>
                    <a:cubicBezTo>
                      <a:pt x="103" y="576"/>
                      <a:pt x="130" y="599"/>
                      <a:pt x="159" y="624"/>
                    </a:cubicBezTo>
                    <a:cubicBezTo>
                      <a:pt x="188" y="649"/>
                      <a:pt x="206" y="669"/>
                      <a:pt x="255" y="696"/>
                    </a:cubicBezTo>
                    <a:cubicBezTo>
                      <a:pt x="304" y="723"/>
                      <a:pt x="387" y="757"/>
                      <a:pt x="455" y="784"/>
                    </a:cubicBezTo>
                    <a:cubicBezTo>
                      <a:pt x="523" y="811"/>
                      <a:pt x="620" y="841"/>
                      <a:pt x="663" y="856"/>
                    </a:cubicBezTo>
                  </a:path>
                </a:pathLst>
              </a:custGeom>
              <a:noFill/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815" name="Freeform 47"/>
              <p:cNvSpPr>
                <a:spLocks/>
              </p:cNvSpPr>
              <p:nvPr/>
            </p:nvSpPr>
            <p:spPr bwMode="auto">
              <a:xfrm>
                <a:off x="1427" y="1672"/>
                <a:ext cx="653" cy="856"/>
              </a:xfrm>
              <a:custGeom>
                <a:avLst/>
                <a:gdLst/>
                <a:ahLst/>
                <a:cxnLst>
                  <a:cxn ang="0">
                    <a:pos x="373" y="0"/>
                  </a:cxn>
                  <a:cxn ang="0">
                    <a:pos x="197" y="88"/>
                  </a:cxn>
                  <a:cxn ang="0">
                    <a:pos x="61" y="208"/>
                  </a:cxn>
                  <a:cxn ang="0">
                    <a:pos x="5" y="344"/>
                  </a:cxn>
                  <a:cxn ang="0">
                    <a:pos x="29" y="472"/>
                  </a:cxn>
                  <a:cxn ang="0">
                    <a:pos x="117" y="584"/>
                  </a:cxn>
                  <a:cxn ang="0">
                    <a:pos x="269" y="704"/>
                  </a:cxn>
                  <a:cxn ang="0">
                    <a:pos x="453" y="776"/>
                  </a:cxn>
                  <a:cxn ang="0">
                    <a:pos x="653" y="856"/>
                  </a:cxn>
                </a:cxnLst>
                <a:rect l="0" t="0" r="r" b="b"/>
                <a:pathLst>
                  <a:path w="653" h="856">
                    <a:moveTo>
                      <a:pt x="373" y="0"/>
                    </a:moveTo>
                    <a:cubicBezTo>
                      <a:pt x="345" y="15"/>
                      <a:pt x="249" y="53"/>
                      <a:pt x="197" y="88"/>
                    </a:cubicBezTo>
                    <a:cubicBezTo>
                      <a:pt x="145" y="123"/>
                      <a:pt x="93" y="165"/>
                      <a:pt x="61" y="208"/>
                    </a:cubicBezTo>
                    <a:cubicBezTo>
                      <a:pt x="29" y="251"/>
                      <a:pt x="10" y="300"/>
                      <a:pt x="5" y="344"/>
                    </a:cubicBezTo>
                    <a:cubicBezTo>
                      <a:pt x="0" y="388"/>
                      <a:pt x="10" y="432"/>
                      <a:pt x="29" y="472"/>
                    </a:cubicBezTo>
                    <a:cubicBezTo>
                      <a:pt x="48" y="512"/>
                      <a:pt x="77" y="545"/>
                      <a:pt x="117" y="584"/>
                    </a:cubicBezTo>
                    <a:cubicBezTo>
                      <a:pt x="157" y="623"/>
                      <a:pt x="213" y="672"/>
                      <a:pt x="269" y="704"/>
                    </a:cubicBezTo>
                    <a:cubicBezTo>
                      <a:pt x="325" y="736"/>
                      <a:pt x="389" y="751"/>
                      <a:pt x="453" y="776"/>
                    </a:cubicBezTo>
                    <a:cubicBezTo>
                      <a:pt x="517" y="801"/>
                      <a:pt x="611" y="839"/>
                      <a:pt x="653" y="856"/>
                    </a:cubicBezTo>
                  </a:path>
                </a:pathLst>
              </a:custGeom>
              <a:noFill/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32816" name="Freeform 48"/>
            <p:cNvSpPr>
              <a:spLocks/>
            </p:cNvSpPr>
            <p:nvPr/>
          </p:nvSpPr>
          <p:spPr bwMode="auto">
            <a:xfrm>
              <a:off x="920" y="1392"/>
              <a:ext cx="848" cy="896"/>
            </a:xfrm>
            <a:custGeom>
              <a:avLst/>
              <a:gdLst/>
              <a:ahLst/>
              <a:cxnLst>
                <a:cxn ang="0">
                  <a:pos x="832" y="0"/>
                </a:cxn>
                <a:cxn ang="0">
                  <a:pos x="848" y="496"/>
                </a:cxn>
                <a:cxn ang="0">
                  <a:pos x="16" y="896"/>
                </a:cxn>
                <a:cxn ang="0">
                  <a:pos x="0" y="432"/>
                </a:cxn>
                <a:cxn ang="0">
                  <a:pos x="832" y="0"/>
                </a:cxn>
              </a:cxnLst>
              <a:rect l="0" t="0" r="r" b="b"/>
              <a:pathLst>
                <a:path w="848" h="896">
                  <a:moveTo>
                    <a:pt x="832" y="0"/>
                  </a:moveTo>
                  <a:lnTo>
                    <a:pt x="848" y="496"/>
                  </a:lnTo>
                  <a:lnTo>
                    <a:pt x="16" y="896"/>
                  </a:lnTo>
                  <a:lnTo>
                    <a:pt x="0" y="432"/>
                  </a:lnTo>
                  <a:lnTo>
                    <a:pt x="832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FFFF00"/>
                </a:gs>
              </a:gsLst>
              <a:path path="rect">
                <a:fillToRect l="50000" t="50000" r="50000" b="50000"/>
              </a:path>
            </a:gradFill>
            <a:ln w="9525" cap="flat" cmpd="sng">
              <a:solidFill>
                <a:schemeClr val="tx1"/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2817" name="Freeform 49"/>
            <p:cNvSpPr>
              <a:spLocks/>
            </p:cNvSpPr>
            <p:nvPr/>
          </p:nvSpPr>
          <p:spPr bwMode="auto">
            <a:xfrm>
              <a:off x="236" y="976"/>
              <a:ext cx="1528" cy="852"/>
            </a:xfrm>
            <a:custGeom>
              <a:avLst/>
              <a:gdLst/>
              <a:ahLst/>
              <a:cxnLst>
                <a:cxn ang="0">
                  <a:pos x="364" y="0"/>
                </a:cxn>
                <a:cxn ang="0">
                  <a:pos x="1528" y="404"/>
                </a:cxn>
                <a:cxn ang="0">
                  <a:pos x="664" y="852"/>
                </a:cxn>
                <a:cxn ang="0">
                  <a:pos x="492" y="800"/>
                </a:cxn>
                <a:cxn ang="0">
                  <a:pos x="348" y="736"/>
                </a:cxn>
                <a:cxn ang="0">
                  <a:pos x="220" y="672"/>
                </a:cxn>
                <a:cxn ang="0">
                  <a:pos x="112" y="588"/>
                </a:cxn>
                <a:cxn ang="0">
                  <a:pos x="28" y="464"/>
                </a:cxn>
                <a:cxn ang="0">
                  <a:pos x="0" y="364"/>
                </a:cxn>
                <a:cxn ang="0">
                  <a:pos x="32" y="252"/>
                </a:cxn>
                <a:cxn ang="0">
                  <a:pos x="92" y="192"/>
                </a:cxn>
                <a:cxn ang="0">
                  <a:pos x="156" y="128"/>
                </a:cxn>
                <a:cxn ang="0">
                  <a:pos x="256" y="68"/>
                </a:cxn>
                <a:cxn ang="0">
                  <a:pos x="364" y="0"/>
                </a:cxn>
              </a:cxnLst>
              <a:rect l="0" t="0" r="r" b="b"/>
              <a:pathLst>
                <a:path w="1528" h="852">
                  <a:moveTo>
                    <a:pt x="364" y="0"/>
                  </a:moveTo>
                  <a:lnTo>
                    <a:pt x="1528" y="404"/>
                  </a:lnTo>
                  <a:lnTo>
                    <a:pt x="664" y="852"/>
                  </a:lnTo>
                  <a:lnTo>
                    <a:pt x="492" y="800"/>
                  </a:lnTo>
                  <a:lnTo>
                    <a:pt x="348" y="736"/>
                  </a:lnTo>
                  <a:lnTo>
                    <a:pt x="220" y="672"/>
                  </a:lnTo>
                  <a:lnTo>
                    <a:pt x="112" y="588"/>
                  </a:lnTo>
                  <a:lnTo>
                    <a:pt x="28" y="464"/>
                  </a:lnTo>
                  <a:lnTo>
                    <a:pt x="0" y="364"/>
                  </a:lnTo>
                  <a:lnTo>
                    <a:pt x="32" y="252"/>
                  </a:lnTo>
                  <a:lnTo>
                    <a:pt x="92" y="192"/>
                  </a:lnTo>
                  <a:lnTo>
                    <a:pt x="156" y="128"/>
                  </a:lnTo>
                  <a:lnTo>
                    <a:pt x="256" y="68"/>
                  </a:lnTo>
                  <a:lnTo>
                    <a:pt x="364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FFFF00"/>
                </a:gs>
              </a:gsLst>
              <a:path path="rect">
                <a:fillToRect l="50000" t="50000" r="50000" b="50000"/>
              </a:path>
            </a:gradFill>
            <a:ln w="9525" cap="flat" cmpd="sng">
              <a:solidFill>
                <a:schemeClr val="tx1"/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2818" name="Freeform 50"/>
            <p:cNvSpPr>
              <a:spLocks/>
            </p:cNvSpPr>
            <p:nvPr/>
          </p:nvSpPr>
          <p:spPr bwMode="auto">
            <a:xfrm>
              <a:off x="236" y="1372"/>
              <a:ext cx="696" cy="92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2" y="488"/>
                </a:cxn>
                <a:cxn ang="0">
                  <a:pos x="80" y="600"/>
                </a:cxn>
                <a:cxn ang="0">
                  <a:pos x="152" y="680"/>
                </a:cxn>
                <a:cxn ang="0">
                  <a:pos x="248" y="760"/>
                </a:cxn>
                <a:cxn ang="0">
                  <a:pos x="368" y="824"/>
                </a:cxn>
                <a:cxn ang="0">
                  <a:pos x="496" y="864"/>
                </a:cxn>
                <a:cxn ang="0">
                  <a:pos x="576" y="584"/>
                </a:cxn>
                <a:cxn ang="0">
                  <a:pos x="488" y="872"/>
                </a:cxn>
                <a:cxn ang="0">
                  <a:pos x="584" y="904"/>
                </a:cxn>
                <a:cxn ang="0">
                  <a:pos x="696" y="928"/>
                </a:cxn>
                <a:cxn ang="0">
                  <a:pos x="672" y="464"/>
                </a:cxn>
                <a:cxn ang="0">
                  <a:pos x="544" y="416"/>
                </a:cxn>
                <a:cxn ang="0">
                  <a:pos x="408" y="368"/>
                </a:cxn>
                <a:cxn ang="0">
                  <a:pos x="256" y="296"/>
                </a:cxn>
                <a:cxn ang="0">
                  <a:pos x="144" y="216"/>
                </a:cxn>
                <a:cxn ang="0">
                  <a:pos x="56" y="112"/>
                </a:cxn>
                <a:cxn ang="0">
                  <a:pos x="0" y="0"/>
                </a:cxn>
              </a:cxnLst>
              <a:rect l="0" t="0" r="r" b="b"/>
              <a:pathLst>
                <a:path w="696" h="928">
                  <a:moveTo>
                    <a:pt x="0" y="0"/>
                  </a:moveTo>
                  <a:lnTo>
                    <a:pt x="32" y="488"/>
                  </a:lnTo>
                  <a:lnTo>
                    <a:pt x="80" y="600"/>
                  </a:lnTo>
                  <a:lnTo>
                    <a:pt x="152" y="680"/>
                  </a:lnTo>
                  <a:lnTo>
                    <a:pt x="248" y="760"/>
                  </a:lnTo>
                  <a:lnTo>
                    <a:pt x="368" y="824"/>
                  </a:lnTo>
                  <a:lnTo>
                    <a:pt x="496" y="864"/>
                  </a:lnTo>
                  <a:lnTo>
                    <a:pt x="576" y="584"/>
                  </a:lnTo>
                  <a:lnTo>
                    <a:pt x="488" y="872"/>
                  </a:lnTo>
                  <a:lnTo>
                    <a:pt x="584" y="904"/>
                  </a:lnTo>
                  <a:lnTo>
                    <a:pt x="696" y="928"/>
                  </a:lnTo>
                  <a:lnTo>
                    <a:pt x="672" y="464"/>
                  </a:lnTo>
                  <a:lnTo>
                    <a:pt x="544" y="416"/>
                  </a:lnTo>
                  <a:lnTo>
                    <a:pt x="408" y="368"/>
                  </a:lnTo>
                  <a:lnTo>
                    <a:pt x="256" y="296"/>
                  </a:lnTo>
                  <a:lnTo>
                    <a:pt x="144" y="216"/>
                  </a:lnTo>
                  <a:lnTo>
                    <a:pt x="56" y="112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FF9900"/>
                </a:gs>
              </a:gsLst>
              <a:path path="rect">
                <a:fillToRect l="50000" t="50000" r="50000" b="50000"/>
              </a:path>
            </a:gradFill>
            <a:ln w="9525" cap="flat" cmpd="sng">
              <a:solidFill>
                <a:schemeClr val="tx1"/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2819" name="Freeform 51"/>
            <p:cNvSpPr>
              <a:spLocks/>
            </p:cNvSpPr>
            <p:nvPr/>
          </p:nvSpPr>
          <p:spPr bwMode="auto">
            <a:xfrm>
              <a:off x="837" y="1586"/>
              <a:ext cx="85" cy="93"/>
            </a:xfrm>
            <a:custGeom>
              <a:avLst/>
              <a:gdLst/>
              <a:ahLst/>
              <a:cxnLst>
                <a:cxn ang="0">
                  <a:pos x="36" y="18"/>
                </a:cxn>
                <a:cxn ang="0">
                  <a:pos x="30" y="0"/>
                </a:cxn>
                <a:cxn ang="0">
                  <a:pos x="12" y="18"/>
                </a:cxn>
                <a:cxn ang="0">
                  <a:pos x="6" y="54"/>
                </a:cxn>
                <a:cxn ang="0">
                  <a:pos x="49" y="68"/>
                </a:cxn>
                <a:cxn ang="0">
                  <a:pos x="30" y="0"/>
                </a:cxn>
              </a:cxnLst>
              <a:rect l="0" t="0" r="r" b="b"/>
              <a:pathLst>
                <a:path w="53" h="77">
                  <a:moveTo>
                    <a:pt x="36" y="18"/>
                  </a:moveTo>
                  <a:cubicBezTo>
                    <a:pt x="35" y="15"/>
                    <a:pt x="34" y="0"/>
                    <a:pt x="30" y="0"/>
                  </a:cubicBezTo>
                  <a:cubicBezTo>
                    <a:pt x="26" y="0"/>
                    <a:pt x="16" y="9"/>
                    <a:pt x="12" y="18"/>
                  </a:cubicBezTo>
                  <a:cubicBezTo>
                    <a:pt x="8" y="27"/>
                    <a:pt x="0" y="46"/>
                    <a:pt x="6" y="54"/>
                  </a:cubicBezTo>
                  <a:cubicBezTo>
                    <a:pt x="12" y="62"/>
                    <a:pt x="45" y="77"/>
                    <a:pt x="49" y="68"/>
                  </a:cubicBezTo>
                  <a:cubicBezTo>
                    <a:pt x="53" y="59"/>
                    <a:pt x="34" y="14"/>
                    <a:pt x="30" y="0"/>
                  </a:cubicBezTo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CC6600"/>
                </a:gs>
              </a:gsLst>
              <a:path path="rect">
                <a:fillToRect l="50000" t="50000" r="50000" b="50000"/>
              </a:path>
            </a:gra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2820" name="Freeform 52"/>
            <p:cNvSpPr>
              <a:spLocks/>
            </p:cNvSpPr>
            <p:nvPr/>
          </p:nvSpPr>
          <p:spPr bwMode="auto">
            <a:xfrm>
              <a:off x="1211" y="1398"/>
              <a:ext cx="53" cy="77"/>
            </a:xfrm>
            <a:custGeom>
              <a:avLst/>
              <a:gdLst/>
              <a:ahLst/>
              <a:cxnLst>
                <a:cxn ang="0">
                  <a:pos x="36" y="18"/>
                </a:cxn>
                <a:cxn ang="0">
                  <a:pos x="30" y="0"/>
                </a:cxn>
                <a:cxn ang="0">
                  <a:pos x="12" y="18"/>
                </a:cxn>
                <a:cxn ang="0">
                  <a:pos x="6" y="54"/>
                </a:cxn>
                <a:cxn ang="0">
                  <a:pos x="49" y="68"/>
                </a:cxn>
                <a:cxn ang="0">
                  <a:pos x="30" y="0"/>
                </a:cxn>
              </a:cxnLst>
              <a:rect l="0" t="0" r="r" b="b"/>
              <a:pathLst>
                <a:path w="53" h="77">
                  <a:moveTo>
                    <a:pt x="36" y="18"/>
                  </a:moveTo>
                  <a:cubicBezTo>
                    <a:pt x="35" y="15"/>
                    <a:pt x="34" y="0"/>
                    <a:pt x="30" y="0"/>
                  </a:cubicBezTo>
                  <a:cubicBezTo>
                    <a:pt x="26" y="0"/>
                    <a:pt x="16" y="9"/>
                    <a:pt x="12" y="18"/>
                  </a:cubicBezTo>
                  <a:cubicBezTo>
                    <a:pt x="8" y="27"/>
                    <a:pt x="0" y="46"/>
                    <a:pt x="6" y="54"/>
                  </a:cubicBezTo>
                  <a:cubicBezTo>
                    <a:pt x="12" y="62"/>
                    <a:pt x="45" y="77"/>
                    <a:pt x="49" y="68"/>
                  </a:cubicBezTo>
                  <a:cubicBezTo>
                    <a:pt x="53" y="59"/>
                    <a:pt x="34" y="14"/>
                    <a:pt x="30" y="0"/>
                  </a:cubicBezTo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CC6600"/>
                </a:gs>
              </a:gsLst>
              <a:path path="rect">
                <a:fillToRect l="50000" t="50000" r="50000" b="50000"/>
              </a:path>
            </a:gra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2821" name="Freeform 53"/>
            <p:cNvSpPr>
              <a:spLocks/>
            </p:cNvSpPr>
            <p:nvPr/>
          </p:nvSpPr>
          <p:spPr bwMode="auto">
            <a:xfrm flipH="1">
              <a:off x="1115" y="1562"/>
              <a:ext cx="53" cy="77"/>
            </a:xfrm>
            <a:custGeom>
              <a:avLst/>
              <a:gdLst/>
              <a:ahLst/>
              <a:cxnLst>
                <a:cxn ang="0">
                  <a:pos x="36" y="18"/>
                </a:cxn>
                <a:cxn ang="0">
                  <a:pos x="30" y="0"/>
                </a:cxn>
                <a:cxn ang="0">
                  <a:pos x="12" y="18"/>
                </a:cxn>
                <a:cxn ang="0">
                  <a:pos x="6" y="54"/>
                </a:cxn>
                <a:cxn ang="0">
                  <a:pos x="49" y="68"/>
                </a:cxn>
                <a:cxn ang="0">
                  <a:pos x="30" y="0"/>
                </a:cxn>
              </a:cxnLst>
              <a:rect l="0" t="0" r="r" b="b"/>
              <a:pathLst>
                <a:path w="53" h="77">
                  <a:moveTo>
                    <a:pt x="36" y="18"/>
                  </a:moveTo>
                  <a:cubicBezTo>
                    <a:pt x="35" y="15"/>
                    <a:pt x="34" y="0"/>
                    <a:pt x="30" y="0"/>
                  </a:cubicBezTo>
                  <a:cubicBezTo>
                    <a:pt x="26" y="0"/>
                    <a:pt x="16" y="9"/>
                    <a:pt x="12" y="18"/>
                  </a:cubicBezTo>
                  <a:cubicBezTo>
                    <a:pt x="8" y="27"/>
                    <a:pt x="0" y="46"/>
                    <a:pt x="6" y="54"/>
                  </a:cubicBezTo>
                  <a:cubicBezTo>
                    <a:pt x="12" y="62"/>
                    <a:pt x="45" y="77"/>
                    <a:pt x="49" y="68"/>
                  </a:cubicBezTo>
                  <a:cubicBezTo>
                    <a:pt x="53" y="59"/>
                    <a:pt x="34" y="14"/>
                    <a:pt x="30" y="0"/>
                  </a:cubicBezTo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CC6600"/>
                </a:gs>
              </a:gsLst>
              <a:path path="rect">
                <a:fillToRect l="50000" t="50000" r="50000" b="50000"/>
              </a:path>
            </a:gra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2822" name="Freeform 54"/>
            <p:cNvSpPr>
              <a:spLocks/>
            </p:cNvSpPr>
            <p:nvPr/>
          </p:nvSpPr>
          <p:spPr bwMode="auto">
            <a:xfrm>
              <a:off x="1205" y="1858"/>
              <a:ext cx="85" cy="93"/>
            </a:xfrm>
            <a:custGeom>
              <a:avLst/>
              <a:gdLst/>
              <a:ahLst/>
              <a:cxnLst>
                <a:cxn ang="0">
                  <a:pos x="36" y="18"/>
                </a:cxn>
                <a:cxn ang="0">
                  <a:pos x="30" y="0"/>
                </a:cxn>
                <a:cxn ang="0">
                  <a:pos x="12" y="18"/>
                </a:cxn>
                <a:cxn ang="0">
                  <a:pos x="6" y="54"/>
                </a:cxn>
                <a:cxn ang="0">
                  <a:pos x="49" y="68"/>
                </a:cxn>
                <a:cxn ang="0">
                  <a:pos x="30" y="0"/>
                </a:cxn>
              </a:cxnLst>
              <a:rect l="0" t="0" r="r" b="b"/>
              <a:pathLst>
                <a:path w="53" h="77">
                  <a:moveTo>
                    <a:pt x="36" y="18"/>
                  </a:moveTo>
                  <a:cubicBezTo>
                    <a:pt x="35" y="15"/>
                    <a:pt x="34" y="0"/>
                    <a:pt x="30" y="0"/>
                  </a:cubicBezTo>
                  <a:cubicBezTo>
                    <a:pt x="26" y="0"/>
                    <a:pt x="16" y="9"/>
                    <a:pt x="12" y="18"/>
                  </a:cubicBezTo>
                  <a:cubicBezTo>
                    <a:pt x="8" y="27"/>
                    <a:pt x="0" y="46"/>
                    <a:pt x="6" y="54"/>
                  </a:cubicBezTo>
                  <a:cubicBezTo>
                    <a:pt x="12" y="62"/>
                    <a:pt x="45" y="77"/>
                    <a:pt x="49" y="68"/>
                  </a:cubicBezTo>
                  <a:cubicBezTo>
                    <a:pt x="53" y="59"/>
                    <a:pt x="34" y="14"/>
                    <a:pt x="30" y="0"/>
                  </a:cubicBezTo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CC6600"/>
                </a:gs>
              </a:gsLst>
              <a:path path="rect">
                <a:fillToRect l="50000" t="50000" r="50000" b="50000"/>
              </a:path>
            </a:gra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2823" name="Freeform 55"/>
            <p:cNvSpPr>
              <a:spLocks/>
            </p:cNvSpPr>
            <p:nvPr/>
          </p:nvSpPr>
          <p:spPr bwMode="auto">
            <a:xfrm>
              <a:off x="1579" y="1670"/>
              <a:ext cx="53" cy="77"/>
            </a:xfrm>
            <a:custGeom>
              <a:avLst/>
              <a:gdLst/>
              <a:ahLst/>
              <a:cxnLst>
                <a:cxn ang="0">
                  <a:pos x="36" y="18"/>
                </a:cxn>
                <a:cxn ang="0">
                  <a:pos x="30" y="0"/>
                </a:cxn>
                <a:cxn ang="0">
                  <a:pos x="12" y="18"/>
                </a:cxn>
                <a:cxn ang="0">
                  <a:pos x="6" y="54"/>
                </a:cxn>
                <a:cxn ang="0">
                  <a:pos x="49" y="68"/>
                </a:cxn>
                <a:cxn ang="0">
                  <a:pos x="30" y="0"/>
                </a:cxn>
              </a:cxnLst>
              <a:rect l="0" t="0" r="r" b="b"/>
              <a:pathLst>
                <a:path w="53" h="77">
                  <a:moveTo>
                    <a:pt x="36" y="18"/>
                  </a:moveTo>
                  <a:cubicBezTo>
                    <a:pt x="35" y="15"/>
                    <a:pt x="34" y="0"/>
                    <a:pt x="30" y="0"/>
                  </a:cubicBezTo>
                  <a:cubicBezTo>
                    <a:pt x="26" y="0"/>
                    <a:pt x="16" y="9"/>
                    <a:pt x="12" y="18"/>
                  </a:cubicBezTo>
                  <a:cubicBezTo>
                    <a:pt x="8" y="27"/>
                    <a:pt x="0" y="46"/>
                    <a:pt x="6" y="54"/>
                  </a:cubicBezTo>
                  <a:cubicBezTo>
                    <a:pt x="12" y="62"/>
                    <a:pt x="45" y="77"/>
                    <a:pt x="49" y="68"/>
                  </a:cubicBezTo>
                  <a:cubicBezTo>
                    <a:pt x="53" y="59"/>
                    <a:pt x="34" y="14"/>
                    <a:pt x="30" y="0"/>
                  </a:cubicBezTo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CC6600"/>
                </a:gs>
              </a:gsLst>
              <a:path path="rect">
                <a:fillToRect l="50000" t="50000" r="50000" b="50000"/>
              </a:path>
            </a:gra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2824" name="Freeform 56"/>
            <p:cNvSpPr>
              <a:spLocks/>
            </p:cNvSpPr>
            <p:nvPr/>
          </p:nvSpPr>
          <p:spPr bwMode="auto">
            <a:xfrm flipH="1">
              <a:off x="1483" y="1834"/>
              <a:ext cx="53" cy="77"/>
            </a:xfrm>
            <a:custGeom>
              <a:avLst/>
              <a:gdLst/>
              <a:ahLst/>
              <a:cxnLst>
                <a:cxn ang="0">
                  <a:pos x="36" y="18"/>
                </a:cxn>
                <a:cxn ang="0">
                  <a:pos x="30" y="0"/>
                </a:cxn>
                <a:cxn ang="0">
                  <a:pos x="12" y="18"/>
                </a:cxn>
                <a:cxn ang="0">
                  <a:pos x="6" y="54"/>
                </a:cxn>
                <a:cxn ang="0">
                  <a:pos x="49" y="68"/>
                </a:cxn>
                <a:cxn ang="0">
                  <a:pos x="30" y="0"/>
                </a:cxn>
              </a:cxnLst>
              <a:rect l="0" t="0" r="r" b="b"/>
              <a:pathLst>
                <a:path w="53" h="77">
                  <a:moveTo>
                    <a:pt x="36" y="18"/>
                  </a:moveTo>
                  <a:cubicBezTo>
                    <a:pt x="35" y="15"/>
                    <a:pt x="34" y="0"/>
                    <a:pt x="30" y="0"/>
                  </a:cubicBezTo>
                  <a:cubicBezTo>
                    <a:pt x="26" y="0"/>
                    <a:pt x="16" y="9"/>
                    <a:pt x="12" y="18"/>
                  </a:cubicBezTo>
                  <a:cubicBezTo>
                    <a:pt x="8" y="27"/>
                    <a:pt x="0" y="46"/>
                    <a:pt x="6" y="54"/>
                  </a:cubicBezTo>
                  <a:cubicBezTo>
                    <a:pt x="12" y="62"/>
                    <a:pt x="45" y="77"/>
                    <a:pt x="49" y="68"/>
                  </a:cubicBezTo>
                  <a:cubicBezTo>
                    <a:pt x="53" y="59"/>
                    <a:pt x="34" y="14"/>
                    <a:pt x="30" y="0"/>
                  </a:cubicBezTo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CC6600"/>
                </a:gs>
              </a:gsLst>
              <a:path path="rect">
                <a:fillToRect l="50000" t="50000" r="50000" b="50000"/>
              </a:path>
            </a:gra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2825" name="Freeform 57"/>
            <p:cNvSpPr>
              <a:spLocks/>
            </p:cNvSpPr>
            <p:nvPr/>
          </p:nvSpPr>
          <p:spPr bwMode="auto">
            <a:xfrm>
              <a:off x="437" y="1794"/>
              <a:ext cx="85" cy="125"/>
            </a:xfrm>
            <a:custGeom>
              <a:avLst/>
              <a:gdLst/>
              <a:ahLst/>
              <a:cxnLst>
                <a:cxn ang="0">
                  <a:pos x="36" y="18"/>
                </a:cxn>
                <a:cxn ang="0">
                  <a:pos x="30" y="0"/>
                </a:cxn>
                <a:cxn ang="0">
                  <a:pos x="12" y="18"/>
                </a:cxn>
                <a:cxn ang="0">
                  <a:pos x="6" y="54"/>
                </a:cxn>
                <a:cxn ang="0">
                  <a:pos x="49" y="68"/>
                </a:cxn>
                <a:cxn ang="0">
                  <a:pos x="30" y="0"/>
                </a:cxn>
              </a:cxnLst>
              <a:rect l="0" t="0" r="r" b="b"/>
              <a:pathLst>
                <a:path w="53" h="77">
                  <a:moveTo>
                    <a:pt x="36" y="18"/>
                  </a:moveTo>
                  <a:cubicBezTo>
                    <a:pt x="35" y="15"/>
                    <a:pt x="34" y="0"/>
                    <a:pt x="30" y="0"/>
                  </a:cubicBezTo>
                  <a:cubicBezTo>
                    <a:pt x="26" y="0"/>
                    <a:pt x="16" y="9"/>
                    <a:pt x="12" y="18"/>
                  </a:cubicBezTo>
                  <a:cubicBezTo>
                    <a:pt x="8" y="27"/>
                    <a:pt x="0" y="46"/>
                    <a:pt x="6" y="54"/>
                  </a:cubicBezTo>
                  <a:cubicBezTo>
                    <a:pt x="12" y="62"/>
                    <a:pt x="45" y="77"/>
                    <a:pt x="49" y="68"/>
                  </a:cubicBezTo>
                  <a:cubicBezTo>
                    <a:pt x="53" y="59"/>
                    <a:pt x="34" y="14"/>
                    <a:pt x="30" y="0"/>
                  </a:cubicBezTo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CC6600"/>
                </a:gs>
              </a:gsLst>
              <a:path path="rect">
                <a:fillToRect l="50000" t="50000" r="50000" b="50000"/>
              </a:path>
            </a:gra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2826" name="Freeform 58"/>
            <p:cNvSpPr>
              <a:spLocks/>
            </p:cNvSpPr>
            <p:nvPr/>
          </p:nvSpPr>
          <p:spPr bwMode="auto">
            <a:xfrm>
              <a:off x="539" y="1894"/>
              <a:ext cx="53" cy="77"/>
            </a:xfrm>
            <a:custGeom>
              <a:avLst/>
              <a:gdLst/>
              <a:ahLst/>
              <a:cxnLst>
                <a:cxn ang="0">
                  <a:pos x="36" y="18"/>
                </a:cxn>
                <a:cxn ang="0">
                  <a:pos x="30" y="0"/>
                </a:cxn>
                <a:cxn ang="0">
                  <a:pos x="12" y="18"/>
                </a:cxn>
                <a:cxn ang="0">
                  <a:pos x="6" y="54"/>
                </a:cxn>
                <a:cxn ang="0">
                  <a:pos x="49" y="68"/>
                </a:cxn>
                <a:cxn ang="0">
                  <a:pos x="30" y="0"/>
                </a:cxn>
              </a:cxnLst>
              <a:rect l="0" t="0" r="r" b="b"/>
              <a:pathLst>
                <a:path w="53" h="77">
                  <a:moveTo>
                    <a:pt x="36" y="18"/>
                  </a:moveTo>
                  <a:cubicBezTo>
                    <a:pt x="35" y="15"/>
                    <a:pt x="34" y="0"/>
                    <a:pt x="30" y="0"/>
                  </a:cubicBezTo>
                  <a:cubicBezTo>
                    <a:pt x="26" y="0"/>
                    <a:pt x="16" y="9"/>
                    <a:pt x="12" y="18"/>
                  </a:cubicBezTo>
                  <a:cubicBezTo>
                    <a:pt x="8" y="27"/>
                    <a:pt x="0" y="46"/>
                    <a:pt x="6" y="54"/>
                  </a:cubicBezTo>
                  <a:cubicBezTo>
                    <a:pt x="12" y="62"/>
                    <a:pt x="45" y="77"/>
                    <a:pt x="49" y="68"/>
                  </a:cubicBezTo>
                  <a:cubicBezTo>
                    <a:pt x="53" y="59"/>
                    <a:pt x="34" y="14"/>
                    <a:pt x="30" y="0"/>
                  </a:cubicBezTo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CC6600"/>
                </a:gs>
              </a:gsLst>
              <a:path path="rect">
                <a:fillToRect l="50000" t="50000" r="50000" b="50000"/>
              </a:path>
            </a:gra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2827" name="Freeform 59"/>
            <p:cNvSpPr>
              <a:spLocks/>
            </p:cNvSpPr>
            <p:nvPr/>
          </p:nvSpPr>
          <p:spPr bwMode="auto">
            <a:xfrm flipH="1">
              <a:off x="731" y="2090"/>
              <a:ext cx="53" cy="77"/>
            </a:xfrm>
            <a:custGeom>
              <a:avLst/>
              <a:gdLst/>
              <a:ahLst/>
              <a:cxnLst>
                <a:cxn ang="0">
                  <a:pos x="36" y="18"/>
                </a:cxn>
                <a:cxn ang="0">
                  <a:pos x="30" y="0"/>
                </a:cxn>
                <a:cxn ang="0">
                  <a:pos x="12" y="18"/>
                </a:cxn>
                <a:cxn ang="0">
                  <a:pos x="6" y="54"/>
                </a:cxn>
                <a:cxn ang="0">
                  <a:pos x="49" y="68"/>
                </a:cxn>
                <a:cxn ang="0">
                  <a:pos x="30" y="0"/>
                </a:cxn>
              </a:cxnLst>
              <a:rect l="0" t="0" r="r" b="b"/>
              <a:pathLst>
                <a:path w="53" h="77">
                  <a:moveTo>
                    <a:pt x="36" y="18"/>
                  </a:moveTo>
                  <a:cubicBezTo>
                    <a:pt x="35" y="15"/>
                    <a:pt x="34" y="0"/>
                    <a:pt x="30" y="0"/>
                  </a:cubicBezTo>
                  <a:cubicBezTo>
                    <a:pt x="26" y="0"/>
                    <a:pt x="16" y="9"/>
                    <a:pt x="12" y="18"/>
                  </a:cubicBezTo>
                  <a:cubicBezTo>
                    <a:pt x="8" y="27"/>
                    <a:pt x="0" y="46"/>
                    <a:pt x="6" y="54"/>
                  </a:cubicBezTo>
                  <a:cubicBezTo>
                    <a:pt x="12" y="62"/>
                    <a:pt x="45" y="77"/>
                    <a:pt x="49" y="68"/>
                  </a:cubicBezTo>
                  <a:cubicBezTo>
                    <a:pt x="53" y="59"/>
                    <a:pt x="34" y="14"/>
                    <a:pt x="30" y="0"/>
                  </a:cubicBezTo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CC6600"/>
                </a:gs>
              </a:gsLst>
              <a:path path="rect">
                <a:fillToRect l="50000" t="50000" r="50000" b="50000"/>
              </a:path>
            </a:gra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2828" name="Freeform 60"/>
            <p:cNvSpPr>
              <a:spLocks/>
            </p:cNvSpPr>
            <p:nvPr/>
          </p:nvSpPr>
          <p:spPr bwMode="auto">
            <a:xfrm>
              <a:off x="565" y="1090"/>
              <a:ext cx="85" cy="93"/>
            </a:xfrm>
            <a:custGeom>
              <a:avLst/>
              <a:gdLst/>
              <a:ahLst/>
              <a:cxnLst>
                <a:cxn ang="0">
                  <a:pos x="36" y="18"/>
                </a:cxn>
                <a:cxn ang="0">
                  <a:pos x="30" y="0"/>
                </a:cxn>
                <a:cxn ang="0">
                  <a:pos x="12" y="18"/>
                </a:cxn>
                <a:cxn ang="0">
                  <a:pos x="6" y="54"/>
                </a:cxn>
                <a:cxn ang="0">
                  <a:pos x="49" y="68"/>
                </a:cxn>
                <a:cxn ang="0">
                  <a:pos x="30" y="0"/>
                </a:cxn>
              </a:cxnLst>
              <a:rect l="0" t="0" r="r" b="b"/>
              <a:pathLst>
                <a:path w="53" h="77">
                  <a:moveTo>
                    <a:pt x="36" y="18"/>
                  </a:moveTo>
                  <a:cubicBezTo>
                    <a:pt x="35" y="15"/>
                    <a:pt x="34" y="0"/>
                    <a:pt x="30" y="0"/>
                  </a:cubicBezTo>
                  <a:cubicBezTo>
                    <a:pt x="26" y="0"/>
                    <a:pt x="16" y="9"/>
                    <a:pt x="12" y="18"/>
                  </a:cubicBezTo>
                  <a:cubicBezTo>
                    <a:pt x="8" y="27"/>
                    <a:pt x="0" y="46"/>
                    <a:pt x="6" y="54"/>
                  </a:cubicBezTo>
                  <a:cubicBezTo>
                    <a:pt x="12" y="62"/>
                    <a:pt x="45" y="77"/>
                    <a:pt x="49" y="68"/>
                  </a:cubicBezTo>
                  <a:cubicBezTo>
                    <a:pt x="53" y="59"/>
                    <a:pt x="34" y="14"/>
                    <a:pt x="30" y="0"/>
                  </a:cubicBezTo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CC6600"/>
                </a:gs>
              </a:gsLst>
              <a:path path="rect">
                <a:fillToRect l="50000" t="50000" r="50000" b="50000"/>
              </a:path>
            </a:gra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2829" name="Freeform 61"/>
            <p:cNvSpPr>
              <a:spLocks/>
            </p:cNvSpPr>
            <p:nvPr/>
          </p:nvSpPr>
          <p:spPr bwMode="auto">
            <a:xfrm>
              <a:off x="437" y="1298"/>
              <a:ext cx="85" cy="93"/>
            </a:xfrm>
            <a:custGeom>
              <a:avLst/>
              <a:gdLst/>
              <a:ahLst/>
              <a:cxnLst>
                <a:cxn ang="0">
                  <a:pos x="36" y="18"/>
                </a:cxn>
                <a:cxn ang="0">
                  <a:pos x="30" y="0"/>
                </a:cxn>
                <a:cxn ang="0">
                  <a:pos x="12" y="18"/>
                </a:cxn>
                <a:cxn ang="0">
                  <a:pos x="6" y="54"/>
                </a:cxn>
                <a:cxn ang="0">
                  <a:pos x="49" y="68"/>
                </a:cxn>
                <a:cxn ang="0">
                  <a:pos x="30" y="0"/>
                </a:cxn>
              </a:cxnLst>
              <a:rect l="0" t="0" r="r" b="b"/>
              <a:pathLst>
                <a:path w="53" h="77">
                  <a:moveTo>
                    <a:pt x="36" y="18"/>
                  </a:moveTo>
                  <a:cubicBezTo>
                    <a:pt x="35" y="15"/>
                    <a:pt x="34" y="0"/>
                    <a:pt x="30" y="0"/>
                  </a:cubicBezTo>
                  <a:cubicBezTo>
                    <a:pt x="26" y="0"/>
                    <a:pt x="16" y="9"/>
                    <a:pt x="12" y="18"/>
                  </a:cubicBezTo>
                  <a:cubicBezTo>
                    <a:pt x="8" y="27"/>
                    <a:pt x="0" y="46"/>
                    <a:pt x="6" y="54"/>
                  </a:cubicBezTo>
                  <a:cubicBezTo>
                    <a:pt x="12" y="62"/>
                    <a:pt x="45" y="77"/>
                    <a:pt x="49" y="68"/>
                  </a:cubicBezTo>
                  <a:cubicBezTo>
                    <a:pt x="53" y="59"/>
                    <a:pt x="34" y="14"/>
                    <a:pt x="30" y="0"/>
                  </a:cubicBezTo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CC6600"/>
                </a:gs>
              </a:gsLst>
              <a:path path="rect">
                <a:fillToRect l="50000" t="50000" r="50000" b="50000"/>
              </a:path>
            </a:gra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9" name="Group 62"/>
          <p:cNvGrpSpPr>
            <a:grpSpLocks/>
          </p:cNvGrpSpPr>
          <p:nvPr/>
        </p:nvGrpSpPr>
        <p:grpSpPr bwMode="auto">
          <a:xfrm>
            <a:off x="3062288" y="4319588"/>
            <a:ext cx="3162300" cy="1630362"/>
            <a:chOff x="3768" y="3184"/>
            <a:chExt cx="1992" cy="1027"/>
          </a:xfrm>
        </p:grpSpPr>
        <p:sp>
          <p:nvSpPr>
            <p:cNvPr id="32831" name="Freeform 63"/>
            <p:cNvSpPr>
              <a:spLocks/>
            </p:cNvSpPr>
            <p:nvPr/>
          </p:nvSpPr>
          <p:spPr bwMode="auto">
            <a:xfrm>
              <a:off x="3768" y="3184"/>
              <a:ext cx="880" cy="920"/>
            </a:xfrm>
            <a:custGeom>
              <a:avLst/>
              <a:gdLst/>
              <a:ahLst/>
              <a:cxnLst>
                <a:cxn ang="0">
                  <a:pos x="856" y="0"/>
                </a:cxn>
                <a:cxn ang="0">
                  <a:pos x="0" y="440"/>
                </a:cxn>
                <a:cxn ang="0">
                  <a:pos x="16" y="920"/>
                </a:cxn>
                <a:cxn ang="0">
                  <a:pos x="880" y="528"/>
                </a:cxn>
                <a:cxn ang="0">
                  <a:pos x="856" y="0"/>
                </a:cxn>
              </a:cxnLst>
              <a:rect l="0" t="0" r="r" b="b"/>
              <a:pathLst>
                <a:path w="880" h="920">
                  <a:moveTo>
                    <a:pt x="856" y="0"/>
                  </a:moveTo>
                  <a:lnTo>
                    <a:pt x="0" y="440"/>
                  </a:lnTo>
                  <a:lnTo>
                    <a:pt x="16" y="920"/>
                  </a:lnTo>
                  <a:lnTo>
                    <a:pt x="880" y="528"/>
                  </a:lnTo>
                  <a:lnTo>
                    <a:pt x="856" y="0"/>
                  </a:lnTo>
                  <a:close/>
                </a:path>
              </a:pathLst>
            </a:custGeom>
            <a:noFill/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2832" name="Freeform 64"/>
            <p:cNvSpPr>
              <a:spLocks/>
            </p:cNvSpPr>
            <p:nvPr/>
          </p:nvSpPr>
          <p:spPr bwMode="auto">
            <a:xfrm>
              <a:off x="4624" y="3184"/>
              <a:ext cx="1120" cy="83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12" y="320"/>
                </a:cxn>
                <a:cxn ang="0">
                  <a:pos x="1120" y="832"/>
                </a:cxn>
                <a:cxn ang="0">
                  <a:pos x="16" y="520"/>
                </a:cxn>
              </a:cxnLst>
              <a:rect l="0" t="0" r="r" b="b"/>
              <a:pathLst>
                <a:path w="1120" h="832">
                  <a:moveTo>
                    <a:pt x="0" y="0"/>
                  </a:moveTo>
                  <a:lnTo>
                    <a:pt x="1112" y="320"/>
                  </a:lnTo>
                  <a:cubicBezTo>
                    <a:pt x="1115" y="491"/>
                    <a:pt x="1117" y="661"/>
                    <a:pt x="1120" y="832"/>
                  </a:cubicBezTo>
                  <a:lnTo>
                    <a:pt x="16" y="520"/>
                  </a:lnTo>
                </a:path>
              </a:pathLst>
            </a:custGeom>
            <a:noFill/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2833" name="Freeform 65"/>
            <p:cNvSpPr>
              <a:spLocks/>
            </p:cNvSpPr>
            <p:nvPr/>
          </p:nvSpPr>
          <p:spPr bwMode="auto">
            <a:xfrm>
              <a:off x="3768" y="3520"/>
              <a:ext cx="1976" cy="211"/>
            </a:xfrm>
            <a:custGeom>
              <a:avLst/>
              <a:gdLst/>
              <a:ahLst/>
              <a:cxnLst>
                <a:cxn ang="0">
                  <a:pos x="0" y="104"/>
                </a:cxn>
                <a:cxn ang="0">
                  <a:pos x="248" y="160"/>
                </a:cxn>
                <a:cxn ang="0">
                  <a:pos x="560" y="200"/>
                </a:cxn>
                <a:cxn ang="0">
                  <a:pos x="1152" y="200"/>
                </a:cxn>
                <a:cxn ang="0">
                  <a:pos x="1544" y="136"/>
                </a:cxn>
                <a:cxn ang="0">
                  <a:pos x="1976" y="0"/>
                </a:cxn>
              </a:cxnLst>
              <a:rect l="0" t="0" r="r" b="b"/>
              <a:pathLst>
                <a:path w="1976" h="211">
                  <a:moveTo>
                    <a:pt x="0" y="104"/>
                  </a:moveTo>
                  <a:cubicBezTo>
                    <a:pt x="41" y="113"/>
                    <a:pt x="155" y="144"/>
                    <a:pt x="248" y="160"/>
                  </a:cubicBezTo>
                  <a:cubicBezTo>
                    <a:pt x="341" y="176"/>
                    <a:pt x="409" y="193"/>
                    <a:pt x="560" y="200"/>
                  </a:cubicBezTo>
                  <a:cubicBezTo>
                    <a:pt x="711" y="207"/>
                    <a:pt x="988" y="211"/>
                    <a:pt x="1152" y="200"/>
                  </a:cubicBezTo>
                  <a:cubicBezTo>
                    <a:pt x="1316" y="189"/>
                    <a:pt x="1407" y="169"/>
                    <a:pt x="1544" y="136"/>
                  </a:cubicBezTo>
                  <a:cubicBezTo>
                    <a:pt x="1681" y="103"/>
                    <a:pt x="1828" y="51"/>
                    <a:pt x="1976" y="0"/>
                  </a:cubicBezTo>
                </a:path>
              </a:pathLst>
            </a:custGeom>
            <a:noFill/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2834" name="Freeform 66"/>
            <p:cNvSpPr>
              <a:spLocks/>
            </p:cNvSpPr>
            <p:nvPr/>
          </p:nvSpPr>
          <p:spPr bwMode="auto">
            <a:xfrm>
              <a:off x="3784" y="4000"/>
              <a:ext cx="1976" cy="211"/>
            </a:xfrm>
            <a:custGeom>
              <a:avLst/>
              <a:gdLst/>
              <a:ahLst/>
              <a:cxnLst>
                <a:cxn ang="0">
                  <a:pos x="0" y="104"/>
                </a:cxn>
                <a:cxn ang="0">
                  <a:pos x="248" y="160"/>
                </a:cxn>
                <a:cxn ang="0">
                  <a:pos x="560" y="200"/>
                </a:cxn>
                <a:cxn ang="0">
                  <a:pos x="1152" y="200"/>
                </a:cxn>
                <a:cxn ang="0">
                  <a:pos x="1544" y="136"/>
                </a:cxn>
                <a:cxn ang="0">
                  <a:pos x="1976" y="0"/>
                </a:cxn>
              </a:cxnLst>
              <a:rect l="0" t="0" r="r" b="b"/>
              <a:pathLst>
                <a:path w="1976" h="211">
                  <a:moveTo>
                    <a:pt x="0" y="104"/>
                  </a:moveTo>
                  <a:cubicBezTo>
                    <a:pt x="41" y="113"/>
                    <a:pt x="155" y="144"/>
                    <a:pt x="248" y="160"/>
                  </a:cubicBezTo>
                  <a:cubicBezTo>
                    <a:pt x="341" y="176"/>
                    <a:pt x="409" y="193"/>
                    <a:pt x="560" y="200"/>
                  </a:cubicBezTo>
                  <a:cubicBezTo>
                    <a:pt x="711" y="207"/>
                    <a:pt x="988" y="211"/>
                    <a:pt x="1152" y="200"/>
                  </a:cubicBezTo>
                  <a:cubicBezTo>
                    <a:pt x="1316" y="189"/>
                    <a:pt x="1407" y="169"/>
                    <a:pt x="1544" y="136"/>
                  </a:cubicBezTo>
                  <a:cubicBezTo>
                    <a:pt x="1681" y="103"/>
                    <a:pt x="1828" y="51"/>
                    <a:pt x="1976" y="0"/>
                  </a:cubicBezTo>
                </a:path>
              </a:pathLst>
            </a:custGeom>
            <a:noFill/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2835" name="Freeform 67"/>
            <p:cNvSpPr>
              <a:spLocks/>
            </p:cNvSpPr>
            <p:nvPr/>
          </p:nvSpPr>
          <p:spPr bwMode="auto">
            <a:xfrm>
              <a:off x="3768" y="3504"/>
              <a:ext cx="1968" cy="704"/>
            </a:xfrm>
            <a:custGeom>
              <a:avLst/>
              <a:gdLst/>
              <a:ahLst/>
              <a:cxnLst>
                <a:cxn ang="0">
                  <a:pos x="1968" y="496"/>
                </a:cxn>
                <a:cxn ang="0">
                  <a:pos x="1968" y="0"/>
                </a:cxn>
                <a:cxn ang="0">
                  <a:pos x="1808" y="80"/>
                </a:cxn>
                <a:cxn ang="0">
                  <a:pos x="1552" y="144"/>
                </a:cxn>
                <a:cxn ang="0">
                  <a:pos x="1248" y="208"/>
                </a:cxn>
                <a:cxn ang="0">
                  <a:pos x="1008" y="224"/>
                </a:cxn>
                <a:cxn ang="0">
                  <a:pos x="768" y="224"/>
                </a:cxn>
                <a:cxn ang="0">
                  <a:pos x="528" y="208"/>
                </a:cxn>
                <a:cxn ang="0">
                  <a:pos x="272" y="176"/>
                </a:cxn>
                <a:cxn ang="0">
                  <a:pos x="128" y="144"/>
                </a:cxn>
                <a:cxn ang="0">
                  <a:pos x="0" y="128"/>
                </a:cxn>
                <a:cxn ang="0">
                  <a:pos x="16" y="608"/>
                </a:cxn>
                <a:cxn ang="0">
                  <a:pos x="192" y="640"/>
                </a:cxn>
                <a:cxn ang="0">
                  <a:pos x="368" y="672"/>
                </a:cxn>
                <a:cxn ang="0">
                  <a:pos x="480" y="688"/>
                </a:cxn>
                <a:cxn ang="0">
                  <a:pos x="592" y="688"/>
                </a:cxn>
                <a:cxn ang="0">
                  <a:pos x="768" y="704"/>
                </a:cxn>
                <a:cxn ang="0">
                  <a:pos x="928" y="704"/>
                </a:cxn>
                <a:cxn ang="0">
                  <a:pos x="1072" y="704"/>
                </a:cxn>
                <a:cxn ang="0">
                  <a:pos x="1264" y="688"/>
                </a:cxn>
                <a:cxn ang="0">
                  <a:pos x="1392" y="672"/>
                </a:cxn>
                <a:cxn ang="0">
                  <a:pos x="1536" y="640"/>
                </a:cxn>
                <a:cxn ang="0">
                  <a:pos x="1712" y="592"/>
                </a:cxn>
                <a:cxn ang="0">
                  <a:pos x="1824" y="560"/>
                </a:cxn>
                <a:cxn ang="0">
                  <a:pos x="1904" y="528"/>
                </a:cxn>
                <a:cxn ang="0">
                  <a:pos x="1968" y="496"/>
                </a:cxn>
              </a:cxnLst>
              <a:rect l="0" t="0" r="r" b="b"/>
              <a:pathLst>
                <a:path w="1968" h="704">
                  <a:moveTo>
                    <a:pt x="1968" y="496"/>
                  </a:moveTo>
                  <a:lnTo>
                    <a:pt x="1968" y="0"/>
                  </a:lnTo>
                  <a:lnTo>
                    <a:pt x="1808" y="80"/>
                  </a:lnTo>
                  <a:lnTo>
                    <a:pt x="1552" y="144"/>
                  </a:lnTo>
                  <a:lnTo>
                    <a:pt x="1248" y="208"/>
                  </a:lnTo>
                  <a:lnTo>
                    <a:pt x="1008" y="224"/>
                  </a:lnTo>
                  <a:lnTo>
                    <a:pt x="768" y="224"/>
                  </a:lnTo>
                  <a:lnTo>
                    <a:pt x="528" y="208"/>
                  </a:lnTo>
                  <a:lnTo>
                    <a:pt x="272" y="176"/>
                  </a:lnTo>
                  <a:lnTo>
                    <a:pt x="128" y="144"/>
                  </a:lnTo>
                  <a:lnTo>
                    <a:pt x="0" y="128"/>
                  </a:lnTo>
                  <a:lnTo>
                    <a:pt x="16" y="608"/>
                  </a:lnTo>
                  <a:lnTo>
                    <a:pt x="192" y="640"/>
                  </a:lnTo>
                  <a:lnTo>
                    <a:pt x="368" y="672"/>
                  </a:lnTo>
                  <a:lnTo>
                    <a:pt x="480" y="688"/>
                  </a:lnTo>
                  <a:lnTo>
                    <a:pt x="592" y="688"/>
                  </a:lnTo>
                  <a:lnTo>
                    <a:pt x="768" y="704"/>
                  </a:lnTo>
                  <a:lnTo>
                    <a:pt x="928" y="704"/>
                  </a:lnTo>
                  <a:lnTo>
                    <a:pt x="1072" y="704"/>
                  </a:lnTo>
                  <a:lnTo>
                    <a:pt x="1264" y="688"/>
                  </a:lnTo>
                  <a:lnTo>
                    <a:pt x="1392" y="672"/>
                  </a:lnTo>
                  <a:lnTo>
                    <a:pt x="1536" y="640"/>
                  </a:lnTo>
                  <a:lnTo>
                    <a:pt x="1712" y="592"/>
                  </a:lnTo>
                  <a:lnTo>
                    <a:pt x="1824" y="560"/>
                  </a:lnTo>
                  <a:lnTo>
                    <a:pt x="1904" y="528"/>
                  </a:lnTo>
                  <a:lnTo>
                    <a:pt x="1968" y="496"/>
                  </a:lnTo>
                  <a:close/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CC6600"/>
                </a:gs>
              </a:gsLst>
              <a:path path="rect">
                <a:fillToRect l="50000" t="50000" r="50000" b="50000"/>
              </a:path>
            </a:gradFill>
            <a:ln w="9525" cap="flat" cmpd="sng">
              <a:solidFill>
                <a:schemeClr val="tx1"/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2836" name="Freeform 68"/>
            <p:cNvSpPr>
              <a:spLocks/>
            </p:cNvSpPr>
            <p:nvPr/>
          </p:nvSpPr>
          <p:spPr bwMode="auto">
            <a:xfrm>
              <a:off x="3784" y="3184"/>
              <a:ext cx="1936" cy="528"/>
            </a:xfrm>
            <a:custGeom>
              <a:avLst/>
              <a:gdLst/>
              <a:ahLst/>
              <a:cxnLst>
                <a:cxn ang="0">
                  <a:pos x="1936" y="304"/>
                </a:cxn>
                <a:cxn ang="0">
                  <a:pos x="832" y="0"/>
                </a:cxn>
                <a:cxn ang="0">
                  <a:pos x="0" y="432"/>
                </a:cxn>
                <a:cxn ang="0">
                  <a:pos x="208" y="480"/>
                </a:cxn>
                <a:cxn ang="0">
                  <a:pos x="512" y="528"/>
                </a:cxn>
                <a:cxn ang="0">
                  <a:pos x="816" y="528"/>
                </a:cxn>
                <a:cxn ang="0">
                  <a:pos x="1152" y="528"/>
                </a:cxn>
                <a:cxn ang="0">
                  <a:pos x="1344" y="496"/>
                </a:cxn>
                <a:cxn ang="0">
                  <a:pos x="1536" y="464"/>
                </a:cxn>
                <a:cxn ang="0">
                  <a:pos x="1728" y="416"/>
                </a:cxn>
                <a:cxn ang="0">
                  <a:pos x="1904" y="352"/>
                </a:cxn>
                <a:cxn ang="0">
                  <a:pos x="1936" y="304"/>
                </a:cxn>
              </a:cxnLst>
              <a:rect l="0" t="0" r="r" b="b"/>
              <a:pathLst>
                <a:path w="1936" h="528">
                  <a:moveTo>
                    <a:pt x="1936" y="304"/>
                  </a:moveTo>
                  <a:lnTo>
                    <a:pt x="832" y="0"/>
                  </a:lnTo>
                  <a:lnTo>
                    <a:pt x="0" y="432"/>
                  </a:lnTo>
                  <a:lnTo>
                    <a:pt x="208" y="480"/>
                  </a:lnTo>
                  <a:lnTo>
                    <a:pt x="512" y="528"/>
                  </a:lnTo>
                  <a:lnTo>
                    <a:pt x="816" y="528"/>
                  </a:lnTo>
                  <a:lnTo>
                    <a:pt x="1152" y="528"/>
                  </a:lnTo>
                  <a:lnTo>
                    <a:pt x="1344" y="496"/>
                  </a:lnTo>
                  <a:lnTo>
                    <a:pt x="1536" y="464"/>
                  </a:lnTo>
                  <a:lnTo>
                    <a:pt x="1728" y="416"/>
                  </a:lnTo>
                  <a:lnTo>
                    <a:pt x="1904" y="352"/>
                  </a:lnTo>
                  <a:lnTo>
                    <a:pt x="1936" y="304"/>
                  </a:lnTo>
                  <a:close/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FFFF00"/>
                </a:gs>
              </a:gsLst>
              <a:path path="rect">
                <a:fillToRect l="50000" t="50000" r="50000" b="50000"/>
              </a:path>
            </a:gradFill>
            <a:ln w="9525" cap="flat" cmpd="sng">
              <a:solidFill>
                <a:schemeClr val="tx1"/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2837" name="Freeform 69"/>
            <p:cNvSpPr>
              <a:spLocks/>
            </p:cNvSpPr>
            <p:nvPr/>
          </p:nvSpPr>
          <p:spPr bwMode="auto">
            <a:xfrm>
              <a:off x="4181" y="3442"/>
              <a:ext cx="85" cy="93"/>
            </a:xfrm>
            <a:custGeom>
              <a:avLst/>
              <a:gdLst/>
              <a:ahLst/>
              <a:cxnLst>
                <a:cxn ang="0">
                  <a:pos x="36" y="18"/>
                </a:cxn>
                <a:cxn ang="0">
                  <a:pos x="30" y="0"/>
                </a:cxn>
                <a:cxn ang="0">
                  <a:pos x="12" y="18"/>
                </a:cxn>
                <a:cxn ang="0">
                  <a:pos x="6" y="54"/>
                </a:cxn>
                <a:cxn ang="0">
                  <a:pos x="49" y="68"/>
                </a:cxn>
                <a:cxn ang="0">
                  <a:pos x="30" y="0"/>
                </a:cxn>
              </a:cxnLst>
              <a:rect l="0" t="0" r="r" b="b"/>
              <a:pathLst>
                <a:path w="53" h="77">
                  <a:moveTo>
                    <a:pt x="36" y="18"/>
                  </a:moveTo>
                  <a:cubicBezTo>
                    <a:pt x="35" y="15"/>
                    <a:pt x="34" y="0"/>
                    <a:pt x="30" y="0"/>
                  </a:cubicBezTo>
                  <a:cubicBezTo>
                    <a:pt x="26" y="0"/>
                    <a:pt x="16" y="9"/>
                    <a:pt x="12" y="18"/>
                  </a:cubicBezTo>
                  <a:cubicBezTo>
                    <a:pt x="8" y="27"/>
                    <a:pt x="0" y="46"/>
                    <a:pt x="6" y="54"/>
                  </a:cubicBezTo>
                  <a:cubicBezTo>
                    <a:pt x="12" y="62"/>
                    <a:pt x="45" y="77"/>
                    <a:pt x="49" y="68"/>
                  </a:cubicBezTo>
                  <a:cubicBezTo>
                    <a:pt x="53" y="59"/>
                    <a:pt x="34" y="14"/>
                    <a:pt x="30" y="0"/>
                  </a:cubicBezTo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CC6600"/>
                </a:gs>
              </a:gsLst>
              <a:path path="rect">
                <a:fillToRect l="50000" t="50000" r="50000" b="50000"/>
              </a:path>
            </a:gra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2838" name="Freeform 70"/>
            <p:cNvSpPr>
              <a:spLocks/>
            </p:cNvSpPr>
            <p:nvPr/>
          </p:nvSpPr>
          <p:spPr bwMode="auto">
            <a:xfrm>
              <a:off x="4555" y="3254"/>
              <a:ext cx="53" cy="77"/>
            </a:xfrm>
            <a:custGeom>
              <a:avLst/>
              <a:gdLst/>
              <a:ahLst/>
              <a:cxnLst>
                <a:cxn ang="0">
                  <a:pos x="36" y="18"/>
                </a:cxn>
                <a:cxn ang="0">
                  <a:pos x="30" y="0"/>
                </a:cxn>
                <a:cxn ang="0">
                  <a:pos x="12" y="18"/>
                </a:cxn>
                <a:cxn ang="0">
                  <a:pos x="6" y="54"/>
                </a:cxn>
                <a:cxn ang="0">
                  <a:pos x="49" y="68"/>
                </a:cxn>
                <a:cxn ang="0">
                  <a:pos x="30" y="0"/>
                </a:cxn>
              </a:cxnLst>
              <a:rect l="0" t="0" r="r" b="b"/>
              <a:pathLst>
                <a:path w="53" h="77">
                  <a:moveTo>
                    <a:pt x="36" y="18"/>
                  </a:moveTo>
                  <a:cubicBezTo>
                    <a:pt x="35" y="15"/>
                    <a:pt x="34" y="0"/>
                    <a:pt x="30" y="0"/>
                  </a:cubicBezTo>
                  <a:cubicBezTo>
                    <a:pt x="26" y="0"/>
                    <a:pt x="16" y="9"/>
                    <a:pt x="12" y="18"/>
                  </a:cubicBezTo>
                  <a:cubicBezTo>
                    <a:pt x="8" y="27"/>
                    <a:pt x="0" y="46"/>
                    <a:pt x="6" y="54"/>
                  </a:cubicBezTo>
                  <a:cubicBezTo>
                    <a:pt x="12" y="62"/>
                    <a:pt x="45" y="77"/>
                    <a:pt x="49" y="68"/>
                  </a:cubicBezTo>
                  <a:cubicBezTo>
                    <a:pt x="53" y="59"/>
                    <a:pt x="34" y="14"/>
                    <a:pt x="30" y="0"/>
                  </a:cubicBezTo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CC6600"/>
                </a:gs>
              </a:gsLst>
              <a:path path="rect">
                <a:fillToRect l="50000" t="50000" r="50000" b="50000"/>
              </a:path>
            </a:gra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2839" name="Freeform 71"/>
            <p:cNvSpPr>
              <a:spLocks/>
            </p:cNvSpPr>
            <p:nvPr/>
          </p:nvSpPr>
          <p:spPr bwMode="auto">
            <a:xfrm flipH="1">
              <a:off x="4459" y="3418"/>
              <a:ext cx="53" cy="77"/>
            </a:xfrm>
            <a:custGeom>
              <a:avLst/>
              <a:gdLst/>
              <a:ahLst/>
              <a:cxnLst>
                <a:cxn ang="0">
                  <a:pos x="36" y="18"/>
                </a:cxn>
                <a:cxn ang="0">
                  <a:pos x="30" y="0"/>
                </a:cxn>
                <a:cxn ang="0">
                  <a:pos x="12" y="18"/>
                </a:cxn>
                <a:cxn ang="0">
                  <a:pos x="6" y="54"/>
                </a:cxn>
                <a:cxn ang="0">
                  <a:pos x="49" y="68"/>
                </a:cxn>
                <a:cxn ang="0">
                  <a:pos x="30" y="0"/>
                </a:cxn>
              </a:cxnLst>
              <a:rect l="0" t="0" r="r" b="b"/>
              <a:pathLst>
                <a:path w="53" h="77">
                  <a:moveTo>
                    <a:pt x="36" y="18"/>
                  </a:moveTo>
                  <a:cubicBezTo>
                    <a:pt x="35" y="15"/>
                    <a:pt x="34" y="0"/>
                    <a:pt x="30" y="0"/>
                  </a:cubicBezTo>
                  <a:cubicBezTo>
                    <a:pt x="26" y="0"/>
                    <a:pt x="16" y="9"/>
                    <a:pt x="12" y="18"/>
                  </a:cubicBezTo>
                  <a:cubicBezTo>
                    <a:pt x="8" y="27"/>
                    <a:pt x="0" y="46"/>
                    <a:pt x="6" y="54"/>
                  </a:cubicBezTo>
                  <a:cubicBezTo>
                    <a:pt x="12" y="62"/>
                    <a:pt x="45" y="77"/>
                    <a:pt x="49" y="68"/>
                  </a:cubicBezTo>
                  <a:cubicBezTo>
                    <a:pt x="53" y="59"/>
                    <a:pt x="34" y="14"/>
                    <a:pt x="30" y="0"/>
                  </a:cubicBezTo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CC6600"/>
                </a:gs>
              </a:gsLst>
              <a:path path="rect">
                <a:fillToRect l="50000" t="50000" r="50000" b="50000"/>
              </a:path>
            </a:gra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2840" name="Freeform 72"/>
            <p:cNvSpPr>
              <a:spLocks/>
            </p:cNvSpPr>
            <p:nvPr/>
          </p:nvSpPr>
          <p:spPr bwMode="auto">
            <a:xfrm>
              <a:off x="3784" y="3184"/>
              <a:ext cx="1936" cy="528"/>
            </a:xfrm>
            <a:custGeom>
              <a:avLst/>
              <a:gdLst/>
              <a:ahLst/>
              <a:cxnLst>
                <a:cxn ang="0">
                  <a:pos x="1936" y="304"/>
                </a:cxn>
                <a:cxn ang="0">
                  <a:pos x="832" y="0"/>
                </a:cxn>
                <a:cxn ang="0">
                  <a:pos x="0" y="432"/>
                </a:cxn>
                <a:cxn ang="0">
                  <a:pos x="208" y="480"/>
                </a:cxn>
                <a:cxn ang="0">
                  <a:pos x="512" y="528"/>
                </a:cxn>
                <a:cxn ang="0">
                  <a:pos x="816" y="528"/>
                </a:cxn>
                <a:cxn ang="0">
                  <a:pos x="1152" y="528"/>
                </a:cxn>
                <a:cxn ang="0">
                  <a:pos x="1344" y="496"/>
                </a:cxn>
                <a:cxn ang="0">
                  <a:pos x="1536" y="464"/>
                </a:cxn>
                <a:cxn ang="0">
                  <a:pos x="1728" y="416"/>
                </a:cxn>
                <a:cxn ang="0">
                  <a:pos x="1904" y="352"/>
                </a:cxn>
                <a:cxn ang="0">
                  <a:pos x="1936" y="304"/>
                </a:cxn>
              </a:cxnLst>
              <a:rect l="0" t="0" r="r" b="b"/>
              <a:pathLst>
                <a:path w="1936" h="528">
                  <a:moveTo>
                    <a:pt x="1936" y="304"/>
                  </a:moveTo>
                  <a:lnTo>
                    <a:pt x="832" y="0"/>
                  </a:lnTo>
                  <a:lnTo>
                    <a:pt x="0" y="432"/>
                  </a:lnTo>
                  <a:lnTo>
                    <a:pt x="208" y="480"/>
                  </a:lnTo>
                  <a:lnTo>
                    <a:pt x="512" y="528"/>
                  </a:lnTo>
                  <a:lnTo>
                    <a:pt x="816" y="528"/>
                  </a:lnTo>
                  <a:lnTo>
                    <a:pt x="1152" y="528"/>
                  </a:lnTo>
                  <a:lnTo>
                    <a:pt x="1344" y="496"/>
                  </a:lnTo>
                  <a:lnTo>
                    <a:pt x="1536" y="464"/>
                  </a:lnTo>
                  <a:lnTo>
                    <a:pt x="1728" y="416"/>
                  </a:lnTo>
                  <a:lnTo>
                    <a:pt x="1904" y="352"/>
                  </a:lnTo>
                  <a:lnTo>
                    <a:pt x="1936" y="304"/>
                  </a:lnTo>
                  <a:close/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FFFF00"/>
                </a:gs>
              </a:gsLst>
              <a:path path="rect">
                <a:fillToRect l="50000" t="50000" r="50000" b="50000"/>
              </a:path>
            </a:gradFill>
            <a:ln w="9525" cap="flat" cmpd="sng">
              <a:solidFill>
                <a:schemeClr val="tx1"/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2841" name="Freeform 73"/>
            <p:cNvSpPr>
              <a:spLocks/>
            </p:cNvSpPr>
            <p:nvPr/>
          </p:nvSpPr>
          <p:spPr bwMode="auto">
            <a:xfrm>
              <a:off x="4181" y="3442"/>
              <a:ext cx="85" cy="93"/>
            </a:xfrm>
            <a:custGeom>
              <a:avLst/>
              <a:gdLst/>
              <a:ahLst/>
              <a:cxnLst>
                <a:cxn ang="0">
                  <a:pos x="36" y="18"/>
                </a:cxn>
                <a:cxn ang="0">
                  <a:pos x="30" y="0"/>
                </a:cxn>
                <a:cxn ang="0">
                  <a:pos x="12" y="18"/>
                </a:cxn>
                <a:cxn ang="0">
                  <a:pos x="6" y="54"/>
                </a:cxn>
                <a:cxn ang="0">
                  <a:pos x="49" y="68"/>
                </a:cxn>
                <a:cxn ang="0">
                  <a:pos x="30" y="0"/>
                </a:cxn>
              </a:cxnLst>
              <a:rect l="0" t="0" r="r" b="b"/>
              <a:pathLst>
                <a:path w="53" h="77">
                  <a:moveTo>
                    <a:pt x="36" y="18"/>
                  </a:moveTo>
                  <a:cubicBezTo>
                    <a:pt x="35" y="15"/>
                    <a:pt x="34" y="0"/>
                    <a:pt x="30" y="0"/>
                  </a:cubicBezTo>
                  <a:cubicBezTo>
                    <a:pt x="26" y="0"/>
                    <a:pt x="16" y="9"/>
                    <a:pt x="12" y="18"/>
                  </a:cubicBezTo>
                  <a:cubicBezTo>
                    <a:pt x="8" y="27"/>
                    <a:pt x="0" y="46"/>
                    <a:pt x="6" y="54"/>
                  </a:cubicBezTo>
                  <a:cubicBezTo>
                    <a:pt x="12" y="62"/>
                    <a:pt x="45" y="77"/>
                    <a:pt x="49" y="68"/>
                  </a:cubicBezTo>
                  <a:cubicBezTo>
                    <a:pt x="53" y="59"/>
                    <a:pt x="34" y="14"/>
                    <a:pt x="30" y="0"/>
                  </a:cubicBezTo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CC6600"/>
                </a:gs>
              </a:gsLst>
              <a:path path="rect">
                <a:fillToRect l="50000" t="50000" r="50000" b="50000"/>
              </a:path>
            </a:gra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2842" name="Freeform 74"/>
            <p:cNvSpPr>
              <a:spLocks/>
            </p:cNvSpPr>
            <p:nvPr/>
          </p:nvSpPr>
          <p:spPr bwMode="auto">
            <a:xfrm>
              <a:off x="4555" y="3254"/>
              <a:ext cx="53" cy="77"/>
            </a:xfrm>
            <a:custGeom>
              <a:avLst/>
              <a:gdLst/>
              <a:ahLst/>
              <a:cxnLst>
                <a:cxn ang="0">
                  <a:pos x="36" y="18"/>
                </a:cxn>
                <a:cxn ang="0">
                  <a:pos x="30" y="0"/>
                </a:cxn>
                <a:cxn ang="0">
                  <a:pos x="12" y="18"/>
                </a:cxn>
                <a:cxn ang="0">
                  <a:pos x="6" y="54"/>
                </a:cxn>
                <a:cxn ang="0">
                  <a:pos x="49" y="68"/>
                </a:cxn>
                <a:cxn ang="0">
                  <a:pos x="30" y="0"/>
                </a:cxn>
              </a:cxnLst>
              <a:rect l="0" t="0" r="r" b="b"/>
              <a:pathLst>
                <a:path w="53" h="77">
                  <a:moveTo>
                    <a:pt x="36" y="18"/>
                  </a:moveTo>
                  <a:cubicBezTo>
                    <a:pt x="35" y="15"/>
                    <a:pt x="34" y="0"/>
                    <a:pt x="30" y="0"/>
                  </a:cubicBezTo>
                  <a:cubicBezTo>
                    <a:pt x="26" y="0"/>
                    <a:pt x="16" y="9"/>
                    <a:pt x="12" y="18"/>
                  </a:cubicBezTo>
                  <a:cubicBezTo>
                    <a:pt x="8" y="27"/>
                    <a:pt x="0" y="46"/>
                    <a:pt x="6" y="54"/>
                  </a:cubicBezTo>
                  <a:cubicBezTo>
                    <a:pt x="12" y="62"/>
                    <a:pt x="45" y="77"/>
                    <a:pt x="49" y="68"/>
                  </a:cubicBezTo>
                  <a:cubicBezTo>
                    <a:pt x="53" y="59"/>
                    <a:pt x="34" y="14"/>
                    <a:pt x="30" y="0"/>
                  </a:cubicBezTo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CC6600"/>
                </a:gs>
              </a:gsLst>
              <a:path path="rect">
                <a:fillToRect l="50000" t="50000" r="50000" b="50000"/>
              </a:path>
            </a:gra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2843" name="Freeform 75"/>
            <p:cNvSpPr>
              <a:spLocks/>
            </p:cNvSpPr>
            <p:nvPr/>
          </p:nvSpPr>
          <p:spPr bwMode="auto">
            <a:xfrm flipH="1">
              <a:off x="4459" y="3418"/>
              <a:ext cx="53" cy="77"/>
            </a:xfrm>
            <a:custGeom>
              <a:avLst/>
              <a:gdLst/>
              <a:ahLst/>
              <a:cxnLst>
                <a:cxn ang="0">
                  <a:pos x="36" y="18"/>
                </a:cxn>
                <a:cxn ang="0">
                  <a:pos x="30" y="0"/>
                </a:cxn>
                <a:cxn ang="0">
                  <a:pos x="12" y="18"/>
                </a:cxn>
                <a:cxn ang="0">
                  <a:pos x="6" y="54"/>
                </a:cxn>
                <a:cxn ang="0">
                  <a:pos x="49" y="68"/>
                </a:cxn>
                <a:cxn ang="0">
                  <a:pos x="30" y="0"/>
                </a:cxn>
              </a:cxnLst>
              <a:rect l="0" t="0" r="r" b="b"/>
              <a:pathLst>
                <a:path w="53" h="77">
                  <a:moveTo>
                    <a:pt x="36" y="18"/>
                  </a:moveTo>
                  <a:cubicBezTo>
                    <a:pt x="35" y="15"/>
                    <a:pt x="34" y="0"/>
                    <a:pt x="30" y="0"/>
                  </a:cubicBezTo>
                  <a:cubicBezTo>
                    <a:pt x="26" y="0"/>
                    <a:pt x="16" y="9"/>
                    <a:pt x="12" y="18"/>
                  </a:cubicBezTo>
                  <a:cubicBezTo>
                    <a:pt x="8" y="27"/>
                    <a:pt x="0" y="46"/>
                    <a:pt x="6" y="54"/>
                  </a:cubicBezTo>
                  <a:cubicBezTo>
                    <a:pt x="12" y="62"/>
                    <a:pt x="45" y="77"/>
                    <a:pt x="49" y="68"/>
                  </a:cubicBezTo>
                  <a:cubicBezTo>
                    <a:pt x="53" y="59"/>
                    <a:pt x="34" y="14"/>
                    <a:pt x="30" y="0"/>
                  </a:cubicBezTo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CC6600"/>
                </a:gs>
              </a:gsLst>
              <a:path path="rect">
                <a:fillToRect l="50000" t="50000" r="50000" b="50000"/>
              </a:path>
            </a:gra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2844" name="Freeform 76"/>
            <p:cNvSpPr>
              <a:spLocks/>
            </p:cNvSpPr>
            <p:nvPr/>
          </p:nvSpPr>
          <p:spPr bwMode="auto">
            <a:xfrm>
              <a:off x="5189" y="3874"/>
              <a:ext cx="85" cy="93"/>
            </a:xfrm>
            <a:custGeom>
              <a:avLst/>
              <a:gdLst/>
              <a:ahLst/>
              <a:cxnLst>
                <a:cxn ang="0">
                  <a:pos x="36" y="18"/>
                </a:cxn>
                <a:cxn ang="0">
                  <a:pos x="30" y="0"/>
                </a:cxn>
                <a:cxn ang="0">
                  <a:pos x="12" y="18"/>
                </a:cxn>
                <a:cxn ang="0">
                  <a:pos x="6" y="54"/>
                </a:cxn>
                <a:cxn ang="0">
                  <a:pos x="49" y="68"/>
                </a:cxn>
                <a:cxn ang="0">
                  <a:pos x="30" y="0"/>
                </a:cxn>
              </a:cxnLst>
              <a:rect l="0" t="0" r="r" b="b"/>
              <a:pathLst>
                <a:path w="53" h="77">
                  <a:moveTo>
                    <a:pt x="36" y="18"/>
                  </a:moveTo>
                  <a:cubicBezTo>
                    <a:pt x="35" y="15"/>
                    <a:pt x="34" y="0"/>
                    <a:pt x="30" y="0"/>
                  </a:cubicBezTo>
                  <a:cubicBezTo>
                    <a:pt x="26" y="0"/>
                    <a:pt x="16" y="9"/>
                    <a:pt x="12" y="18"/>
                  </a:cubicBezTo>
                  <a:cubicBezTo>
                    <a:pt x="8" y="27"/>
                    <a:pt x="0" y="46"/>
                    <a:pt x="6" y="54"/>
                  </a:cubicBezTo>
                  <a:cubicBezTo>
                    <a:pt x="12" y="62"/>
                    <a:pt x="45" y="77"/>
                    <a:pt x="49" y="68"/>
                  </a:cubicBezTo>
                  <a:cubicBezTo>
                    <a:pt x="53" y="59"/>
                    <a:pt x="34" y="14"/>
                    <a:pt x="30" y="0"/>
                  </a:cubicBezTo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CC6600"/>
                </a:gs>
              </a:gsLst>
              <a:path path="rect">
                <a:fillToRect l="50000" t="50000" r="50000" b="50000"/>
              </a:path>
            </a:gra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2845" name="Freeform 77"/>
            <p:cNvSpPr>
              <a:spLocks/>
            </p:cNvSpPr>
            <p:nvPr/>
          </p:nvSpPr>
          <p:spPr bwMode="auto">
            <a:xfrm>
              <a:off x="5563" y="3686"/>
              <a:ext cx="53" cy="77"/>
            </a:xfrm>
            <a:custGeom>
              <a:avLst/>
              <a:gdLst/>
              <a:ahLst/>
              <a:cxnLst>
                <a:cxn ang="0">
                  <a:pos x="36" y="18"/>
                </a:cxn>
                <a:cxn ang="0">
                  <a:pos x="30" y="0"/>
                </a:cxn>
                <a:cxn ang="0">
                  <a:pos x="12" y="18"/>
                </a:cxn>
                <a:cxn ang="0">
                  <a:pos x="6" y="54"/>
                </a:cxn>
                <a:cxn ang="0">
                  <a:pos x="49" y="68"/>
                </a:cxn>
                <a:cxn ang="0">
                  <a:pos x="30" y="0"/>
                </a:cxn>
              </a:cxnLst>
              <a:rect l="0" t="0" r="r" b="b"/>
              <a:pathLst>
                <a:path w="53" h="77">
                  <a:moveTo>
                    <a:pt x="36" y="18"/>
                  </a:moveTo>
                  <a:cubicBezTo>
                    <a:pt x="35" y="15"/>
                    <a:pt x="34" y="0"/>
                    <a:pt x="30" y="0"/>
                  </a:cubicBezTo>
                  <a:cubicBezTo>
                    <a:pt x="26" y="0"/>
                    <a:pt x="16" y="9"/>
                    <a:pt x="12" y="18"/>
                  </a:cubicBezTo>
                  <a:cubicBezTo>
                    <a:pt x="8" y="27"/>
                    <a:pt x="0" y="46"/>
                    <a:pt x="6" y="54"/>
                  </a:cubicBezTo>
                  <a:cubicBezTo>
                    <a:pt x="12" y="62"/>
                    <a:pt x="45" y="77"/>
                    <a:pt x="49" y="68"/>
                  </a:cubicBezTo>
                  <a:cubicBezTo>
                    <a:pt x="53" y="59"/>
                    <a:pt x="34" y="14"/>
                    <a:pt x="30" y="0"/>
                  </a:cubicBezTo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CC6600"/>
                </a:gs>
              </a:gsLst>
              <a:path path="rect">
                <a:fillToRect l="50000" t="50000" r="50000" b="50000"/>
              </a:path>
            </a:gra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2846" name="Freeform 78"/>
            <p:cNvSpPr>
              <a:spLocks/>
            </p:cNvSpPr>
            <p:nvPr/>
          </p:nvSpPr>
          <p:spPr bwMode="auto">
            <a:xfrm flipH="1">
              <a:off x="5467" y="3850"/>
              <a:ext cx="53" cy="77"/>
            </a:xfrm>
            <a:custGeom>
              <a:avLst/>
              <a:gdLst/>
              <a:ahLst/>
              <a:cxnLst>
                <a:cxn ang="0">
                  <a:pos x="36" y="18"/>
                </a:cxn>
                <a:cxn ang="0">
                  <a:pos x="30" y="0"/>
                </a:cxn>
                <a:cxn ang="0">
                  <a:pos x="12" y="18"/>
                </a:cxn>
                <a:cxn ang="0">
                  <a:pos x="6" y="54"/>
                </a:cxn>
                <a:cxn ang="0">
                  <a:pos x="49" y="68"/>
                </a:cxn>
                <a:cxn ang="0">
                  <a:pos x="30" y="0"/>
                </a:cxn>
              </a:cxnLst>
              <a:rect l="0" t="0" r="r" b="b"/>
              <a:pathLst>
                <a:path w="53" h="77">
                  <a:moveTo>
                    <a:pt x="36" y="18"/>
                  </a:moveTo>
                  <a:cubicBezTo>
                    <a:pt x="35" y="15"/>
                    <a:pt x="34" y="0"/>
                    <a:pt x="30" y="0"/>
                  </a:cubicBezTo>
                  <a:cubicBezTo>
                    <a:pt x="26" y="0"/>
                    <a:pt x="16" y="9"/>
                    <a:pt x="12" y="18"/>
                  </a:cubicBezTo>
                  <a:cubicBezTo>
                    <a:pt x="8" y="27"/>
                    <a:pt x="0" y="46"/>
                    <a:pt x="6" y="54"/>
                  </a:cubicBezTo>
                  <a:cubicBezTo>
                    <a:pt x="12" y="62"/>
                    <a:pt x="45" y="77"/>
                    <a:pt x="49" y="68"/>
                  </a:cubicBezTo>
                  <a:cubicBezTo>
                    <a:pt x="53" y="59"/>
                    <a:pt x="34" y="14"/>
                    <a:pt x="30" y="0"/>
                  </a:cubicBezTo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CC6600"/>
                </a:gs>
              </a:gsLst>
              <a:path path="rect">
                <a:fillToRect l="50000" t="50000" r="50000" b="50000"/>
              </a:path>
            </a:gra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2847" name="Freeform 79"/>
            <p:cNvSpPr>
              <a:spLocks/>
            </p:cNvSpPr>
            <p:nvPr/>
          </p:nvSpPr>
          <p:spPr bwMode="auto">
            <a:xfrm>
              <a:off x="3861" y="3938"/>
              <a:ext cx="85" cy="93"/>
            </a:xfrm>
            <a:custGeom>
              <a:avLst/>
              <a:gdLst/>
              <a:ahLst/>
              <a:cxnLst>
                <a:cxn ang="0">
                  <a:pos x="36" y="18"/>
                </a:cxn>
                <a:cxn ang="0">
                  <a:pos x="30" y="0"/>
                </a:cxn>
                <a:cxn ang="0">
                  <a:pos x="12" y="18"/>
                </a:cxn>
                <a:cxn ang="0">
                  <a:pos x="6" y="54"/>
                </a:cxn>
                <a:cxn ang="0">
                  <a:pos x="49" y="68"/>
                </a:cxn>
                <a:cxn ang="0">
                  <a:pos x="30" y="0"/>
                </a:cxn>
              </a:cxnLst>
              <a:rect l="0" t="0" r="r" b="b"/>
              <a:pathLst>
                <a:path w="53" h="77">
                  <a:moveTo>
                    <a:pt x="36" y="18"/>
                  </a:moveTo>
                  <a:cubicBezTo>
                    <a:pt x="35" y="15"/>
                    <a:pt x="34" y="0"/>
                    <a:pt x="30" y="0"/>
                  </a:cubicBezTo>
                  <a:cubicBezTo>
                    <a:pt x="26" y="0"/>
                    <a:pt x="16" y="9"/>
                    <a:pt x="12" y="18"/>
                  </a:cubicBezTo>
                  <a:cubicBezTo>
                    <a:pt x="8" y="27"/>
                    <a:pt x="0" y="46"/>
                    <a:pt x="6" y="54"/>
                  </a:cubicBezTo>
                  <a:cubicBezTo>
                    <a:pt x="12" y="62"/>
                    <a:pt x="45" y="77"/>
                    <a:pt x="49" y="68"/>
                  </a:cubicBezTo>
                  <a:cubicBezTo>
                    <a:pt x="53" y="59"/>
                    <a:pt x="34" y="14"/>
                    <a:pt x="30" y="0"/>
                  </a:cubicBezTo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CC6600"/>
                </a:gs>
              </a:gsLst>
              <a:path path="rect">
                <a:fillToRect l="50000" t="50000" r="50000" b="50000"/>
              </a:path>
            </a:gra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2848" name="Freeform 80"/>
            <p:cNvSpPr>
              <a:spLocks/>
            </p:cNvSpPr>
            <p:nvPr/>
          </p:nvSpPr>
          <p:spPr bwMode="auto">
            <a:xfrm>
              <a:off x="4235" y="3750"/>
              <a:ext cx="53" cy="77"/>
            </a:xfrm>
            <a:custGeom>
              <a:avLst/>
              <a:gdLst/>
              <a:ahLst/>
              <a:cxnLst>
                <a:cxn ang="0">
                  <a:pos x="36" y="18"/>
                </a:cxn>
                <a:cxn ang="0">
                  <a:pos x="30" y="0"/>
                </a:cxn>
                <a:cxn ang="0">
                  <a:pos x="12" y="18"/>
                </a:cxn>
                <a:cxn ang="0">
                  <a:pos x="6" y="54"/>
                </a:cxn>
                <a:cxn ang="0">
                  <a:pos x="49" y="68"/>
                </a:cxn>
                <a:cxn ang="0">
                  <a:pos x="30" y="0"/>
                </a:cxn>
              </a:cxnLst>
              <a:rect l="0" t="0" r="r" b="b"/>
              <a:pathLst>
                <a:path w="53" h="77">
                  <a:moveTo>
                    <a:pt x="36" y="18"/>
                  </a:moveTo>
                  <a:cubicBezTo>
                    <a:pt x="35" y="15"/>
                    <a:pt x="34" y="0"/>
                    <a:pt x="30" y="0"/>
                  </a:cubicBezTo>
                  <a:cubicBezTo>
                    <a:pt x="26" y="0"/>
                    <a:pt x="16" y="9"/>
                    <a:pt x="12" y="18"/>
                  </a:cubicBezTo>
                  <a:cubicBezTo>
                    <a:pt x="8" y="27"/>
                    <a:pt x="0" y="46"/>
                    <a:pt x="6" y="54"/>
                  </a:cubicBezTo>
                  <a:cubicBezTo>
                    <a:pt x="12" y="62"/>
                    <a:pt x="45" y="77"/>
                    <a:pt x="49" y="68"/>
                  </a:cubicBezTo>
                  <a:cubicBezTo>
                    <a:pt x="53" y="59"/>
                    <a:pt x="34" y="14"/>
                    <a:pt x="30" y="0"/>
                  </a:cubicBezTo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CC6600"/>
                </a:gs>
              </a:gsLst>
              <a:path path="rect">
                <a:fillToRect l="50000" t="50000" r="50000" b="50000"/>
              </a:path>
            </a:gra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2849" name="Freeform 81"/>
            <p:cNvSpPr>
              <a:spLocks/>
            </p:cNvSpPr>
            <p:nvPr/>
          </p:nvSpPr>
          <p:spPr bwMode="auto">
            <a:xfrm flipH="1">
              <a:off x="4139" y="3914"/>
              <a:ext cx="53" cy="77"/>
            </a:xfrm>
            <a:custGeom>
              <a:avLst/>
              <a:gdLst/>
              <a:ahLst/>
              <a:cxnLst>
                <a:cxn ang="0">
                  <a:pos x="36" y="18"/>
                </a:cxn>
                <a:cxn ang="0">
                  <a:pos x="30" y="0"/>
                </a:cxn>
                <a:cxn ang="0">
                  <a:pos x="12" y="18"/>
                </a:cxn>
                <a:cxn ang="0">
                  <a:pos x="6" y="54"/>
                </a:cxn>
                <a:cxn ang="0">
                  <a:pos x="49" y="68"/>
                </a:cxn>
                <a:cxn ang="0">
                  <a:pos x="30" y="0"/>
                </a:cxn>
              </a:cxnLst>
              <a:rect l="0" t="0" r="r" b="b"/>
              <a:pathLst>
                <a:path w="53" h="77">
                  <a:moveTo>
                    <a:pt x="36" y="18"/>
                  </a:moveTo>
                  <a:cubicBezTo>
                    <a:pt x="35" y="15"/>
                    <a:pt x="34" y="0"/>
                    <a:pt x="30" y="0"/>
                  </a:cubicBezTo>
                  <a:cubicBezTo>
                    <a:pt x="26" y="0"/>
                    <a:pt x="16" y="9"/>
                    <a:pt x="12" y="18"/>
                  </a:cubicBezTo>
                  <a:cubicBezTo>
                    <a:pt x="8" y="27"/>
                    <a:pt x="0" y="46"/>
                    <a:pt x="6" y="54"/>
                  </a:cubicBezTo>
                  <a:cubicBezTo>
                    <a:pt x="12" y="62"/>
                    <a:pt x="45" y="77"/>
                    <a:pt x="49" y="68"/>
                  </a:cubicBezTo>
                  <a:cubicBezTo>
                    <a:pt x="53" y="59"/>
                    <a:pt x="34" y="14"/>
                    <a:pt x="30" y="0"/>
                  </a:cubicBezTo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CC6600"/>
                </a:gs>
              </a:gsLst>
              <a:path path="rect">
                <a:fillToRect l="50000" t="50000" r="50000" b="50000"/>
              </a:path>
            </a:gra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10" name="Group 82"/>
          <p:cNvGrpSpPr>
            <a:grpSpLocks/>
          </p:cNvGrpSpPr>
          <p:nvPr/>
        </p:nvGrpSpPr>
        <p:grpSpPr bwMode="auto">
          <a:xfrm>
            <a:off x="2565400" y="2597150"/>
            <a:ext cx="3276600" cy="1771650"/>
            <a:chOff x="1920" y="292"/>
            <a:chExt cx="2064" cy="1116"/>
          </a:xfrm>
        </p:grpSpPr>
        <p:sp>
          <p:nvSpPr>
            <p:cNvPr id="32851" name="Freeform 83"/>
            <p:cNvSpPr>
              <a:spLocks/>
            </p:cNvSpPr>
            <p:nvPr/>
          </p:nvSpPr>
          <p:spPr bwMode="auto">
            <a:xfrm>
              <a:off x="1941" y="408"/>
              <a:ext cx="2019" cy="480"/>
            </a:xfrm>
            <a:custGeom>
              <a:avLst/>
              <a:gdLst/>
              <a:ahLst/>
              <a:cxnLst>
                <a:cxn ang="0">
                  <a:pos x="0" y="96"/>
                </a:cxn>
                <a:cxn ang="0">
                  <a:pos x="2019" y="0"/>
                </a:cxn>
                <a:cxn ang="0">
                  <a:pos x="1171" y="480"/>
                </a:cxn>
                <a:cxn ang="0">
                  <a:pos x="0" y="96"/>
                </a:cxn>
              </a:cxnLst>
              <a:rect l="0" t="0" r="r" b="b"/>
              <a:pathLst>
                <a:path w="2019" h="480">
                  <a:moveTo>
                    <a:pt x="0" y="96"/>
                  </a:moveTo>
                  <a:lnTo>
                    <a:pt x="2019" y="0"/>
                  </a:lnTo>
                  <a:lnTo>
                    <a:pt x="1171" y="480"/>
                  </a:lnTo>
                  <a:lnTo>
                    <a:pt x="0" y="96"/>
                  </a:lnTo>
                  <a:close/>
                </a:path>
              </a:pathLst>
            </a:custGeom>
            <a:solidFill>
              <a:srgbClr val="FFFF00"/>
            </a:solidFill>
            <a:ln w="9525" cap="flat" cmpd="sng">
              <a:noFill/>
              <a:prstDash val="sysDot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2852" name="Freeform 84"/>
            <p:cNvSpPr>
              <a:spLocks/>
            </p:cNvSpPr>
            <p:nvPr/>
          </p:nvSpPr>
          <p:spPr bwMode="auto">
            <a:xfrm>
              <a:off x="3104" y="404"/>
              <a:ext cx="880" cy="996"/>
            </a:xfrm>
            <a:custGeom>
              <a:avLst/>
              <a:gdLst/>
              <a:ahLst/>
              <a:cxnLst>
                <a:cxn ang="0">
                  <a:pos x="0" y="996"/>
                </a:cxn>
                <a:cxn ang="0">
                  <a:pos x="880" y="508"/>
                </a:cxn>
                <a:cxn ang="0">
                  <a:pos x="849" y="0"/>
                </a:cxn>
                <a:cxn ang="0">
                  <a:pos x="8" y="492"/>
                </a:cxn>
              </a:cxnLst>
              <a:rect l="0" t="0" r="r" b="b"/>
              <a:pathLst>
                <a:path w="880" h="996">
                  <a:moveTo>
                    <a:pt x="0" y="996"/>
                  </a:moveTo>
                  <a:lnTo>
                    <a:pt x="880" y="508"/>
                  </a:lnTo>
                  <a:cubicBezTo>
                    <a:pt x="868" y="337"/>
                    <a:pt x="860" y="170"/>
                    <a:pt x="849" y="0"/>
                  </a:cubicBezTo>
                  <a:lnTo>
                    <a:pt x="8" y="492"/>
                  </a:lnTo>
                </a:path>
              </a:pathLst>
            </a:custGeom>
            <a:solidFill>
              <a:srgbClr val="FFFF00"/>
            </a:soli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2853" name="Freeform 85"/>
            <p:cNvSpPr>
              <a:spLocks/>
            </p:cNvSpPr>
            <p:nvPr/>
          </p:nvSpPr>
          <p:spPr bwMode="auto">
            <a:xfrm>
              <a:off x="1920" y="496"/>
              <a:ext cx="1200" cy="912"/>
            </a:xfrm>
            <a:custGeom>
              <a:avLst/>
              <a:gdLst/>
              <a:ahLst/>
              <a:cxnLst>
                <a:cxn ang="0">
                  <a:pos x="1200" y="912"/>
                </a:cxn>
                <a:cxn ang="0">
                  <a:pos x="48" y="472"/>
                </a:cxn>
                <a:cxn ang="0">
                  <a:pos x="0" y="0"/>
                </a:cxn>
                <a:cxn ang="0">
                  <a:pos x="1192" y="400"/>
                </a:cxn>
                <a:cxn ang="0">
                  <a:pos x="1200" y="912"/>
                </a:cxn>
              </a:cxnLst>
              <a:rect l="0" t="0" r="r" b="b"/>
              <a:pathLst>
                <a:path w="1200" h="912">
                  <a:moveTo>
                    <a:pt x="1200" y="912"/>
                  </a:moveTo>
                  <a:lnTo>
                    <a:pt x="48" y="472"/>
                  </a:lnTo>
                  <a:lnTo>
                    <a:pt x="0" y="0"/>
                  </a:lnTo>
                  <a:lnTo>
                    <a:pt x="1192" y="400"/>
                  </a:lnTo>
                  <a:lnTo>
                    <a:pt x="1200" y="912"/>
                  </a:lnTo>
                  <a:close/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FFFF00"/>
                </a:gs>
              </a:gsLst>
              <a:path path="rect">
                <a:fillToRect l="50000" t="50000" r="50000" b="50000"/>
              </a:path>
            </a:gra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2854" name="Freeform 86"/>
            <p:cNvSpPr>
              <a:spLocks/>
            </p:cNvSpPr>
            <p:nvPr/>
          </p:nvSpPr>
          <p:spPr bwMode="auto">
            <a:xfrm>
              <a:off x="1929" y="292"/>
              <a:ext cx="2039" cy="212"/>
            </a:xfrm>
            <a:custGeom>
              <a:avLst/>
              <a:gdLst/>
              <a:ahLst/>
              <a:cxnLst>
                <a:cxn ang="0">
                  <a:pos x="0" y="212"/>
                </a:cxn>
                <a:cxn ang="0">
                  <a:pos x="330" y="109"/>
                </a:cxn>
                <a:cxn ang="0">
                  <a:pos x="637" y="43"/>
                </a:cxn>
                <a:cxn ang="0">
                  <a:pos x="1236" y="1"/>
                </a:cxn>
                <a:cxn ang="0">
                  <a:pos x="1551" y="31"/>
                </a:cxn>
                <a:cxn ang="0">
                  <a:pos x="2039" y="108"/>
                </a:cxn>
              </a:cxnLst>
              <a:rect l="0" t="0" r="r" b="b"/>
              <a:pathLst>
                <a:path w="2039" h="212">
                  <a:moveTo>
                    <a:pt x="0" y="212"/>
                  </a:moveTo>
                  <a:cubicBezTo>
                    <a:pt x="55" y="196"/>
                    <a:pt x="224" y="137"/>
                    <a:pt x="330" y="109"/>
                  </a:cubicBezTo>
                  <a:cubicBezTo>
                    <a:pt x="436" y="81"/>
                    <a:pt x="486" y="61"/>
                    <a:pt x="637" y="43"/>
                  </a:cubicBezTo>
                  <a:cubicBezTo>
                    <a:pt x="788" y="25"/>
                    <a:pt x="1083" y="3"/>
                    <a:pt x="1236" y="1"/>
                  </a:cubicBezTo>
                  <a:cubicBezTo>
                    <a:pt x="1388" y="0"/>
                    <a:pt x="1417" y="13"/>
                    <a:pt x="1551" y="31"/>
                  </a:cubicBezTo>
                  <a:cubicBezTo>
                    <a:pt x="1685" y="49"/>
                    <a:pt x="1937" y="92"/>
                    <a:pt x="2039" y="108"/>
                  </a:cubicBezTo>
                </a:path>
              </a:pathLst>
            </a:custGeom>
            <a:solidFill>
              <a:srgbClr val="FFFF00"/>
            </a:soli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2855" name="Freeform 87"/>
            <p:cNvSpPr>
              <a:spLocks/>
            </p:cNvSpPr>
            <p:nvPr/>
          </p:nvSpPr>
          <p:spPr bwMode="auto">
            <a:xfrm>
              <a:off x="2199" y="756"/>
              <a:ext cx="53" cy="77"/>
            </a:xfrm>
            <a:custGeom>
              <a:avLst/>
              <a:gdLst/>
              <a:ahLst/>
              <a:cxnLst>
                <a:cxn ang="0">
                  <a:pos x="36" y="18"/>
                </a:cxn>
                <a:cxn ang="0">
                  <a:pos x="30" y="0"/>
                </a:cxn>
                <a:cxn ang="0">
                  <a:pos x="12" y="18"/>
                </a:cxn>
                <a:cxn ang="0">
                  <a:pos x="6" y="54"/>
                </a:cxn>
                <a:cxn ang="0">
                  <a:pos x="49" y="68"/>
                </a:cxn>
                <a:cxn ang="0">
                  <a:pos x="30" y="0"/>
                </a:cxn>
              </a:cxnLst>
              <a:rect l="0" t="0" r="r" b="b"/>
              <a:pathLst>
                <a:path w="53" h="77">
                  <a:moveTo>
                    <a:pt x="36" y="18"/>
                  </a:moveTo>
                  <a:cubicBezTo>
                    <a:pt x="35" y="15"/>
                    <a:pt x="34" y="0"/>
                    <a:pt x="30" y="0"/>
                  </a:cubicBezTo>
                  <a:cubicBezTo>
                    <a:pt x="26" y="0"/>
                    <a:pt x="16" y="9"/>
                    <a:pt x="12" y="18"/>
                  </a:cubicBezTo>
                  <a:cubicBezTo>
                    <a:pt x="8" y="27"/>
                    <a:pt x="0" y="46"/>
                    <a:pt x="6" y="54"/>
                  </a:cubicBezTo>
                  <a:cubicBezTo>
                    <a:pt x="12" y="62"/>
                    <a:pt x="45" y="77"/>
                    <a:pt x="49" y="68"/>
                  </a:cubicBezTo>
                  <a:cubicBezTo>
                    <a:pt x="53" y="59"/>
                    <a:pt x="34" y="14"/>
                    <a:pt x="30" y="0"/>
                  </a:cubicBezTo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CC6600"/>
                </a:gs>
              </a:gsLst>
              <a:path path="rect">
                <a:fillToRect l="50000" t="50000" r="50000" b="50000"/>
              </a:path>
            </a:gra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2856" name="Freeform 88"/>
            <p:cNvSpPr>
              <a:spLocks/>
            </p:cNvSpPr>
            <p:nvPr/>
          </p:nvSpPr>
          <p:spPr bwMode="auto">
            <a:xfrm>
              <a:off x="2355" y="840"/>
              <a:ext cx="53" cy="77"/>
            </a:xfrm>
            <a:custGeom>
              <a:avLst/>
              <a:gdLst/>
              <a:ahLst/>
              <a:cxnLst>
                <a:cxn ang="0">
                  <a:pos x="36" y="18"/>
                </a:cxn>
                <a:cxn ang="0">
                  <a:pos x="30" y="0"/>
                </a:cxn>
                <a:cxn ang="0">
                  <a:pos x="12" y="18"/>
                </a:cxn>
                <a:cxn ang="0">
                  <a:pos x="6" y="54"/>
                </a:cxn>
                <a:cxn ang="0">
                  <a:pos x="49" y="68"/>
                </a:cxn>
                <a:cxn ang="0">
                  <a:pos x="30" y="0"/>
                </a:cxn>
              </a:cxnLst>
              <a:rect l="0" t="0" r="r" b="b"/>
              <a:pathLst>
                <a:path w="53" h="77">
                  <a:moveTo>
                    <a:pt x="36" y="18"/>
                  </a:moveTo>
                  <a:cubicBezTo>
                    <a:pt x="35" y="15"/>
                    <a:pt x="34" y="0"/>
                    <a:pt x="30" y="0"/>
                  </a:cubicBezTo>
                  <a:cubicBezTo>
                    <a:pt x="26" y="0"/>
                    <a:pt x="16" y="9"/>
                    <a:pt x="12" y="18"/>
                  </a:cubicBezTo>
                  <a:cubicBezTo>
                    <a:pt x="8" y="27"/>
                    <a:pt x="0" y="46"/>
                    <a:pt x="6" y="54"/>
                  </a:cubicBezTo>
                  <a:cubicBezTo>
                    <a:pt x="12" y="62"/>
                    <a:pt x="45" y="77"/>
                    <a:pt x="49" y="68"/>
                  </a:cubicBezTo>
                  <a:cubicBezTo>
                    <a:pt x="53" y="59"/>
                    <a:pt x="34" y="14"/>
                    <a:pt x="30" y="0"/>
                  </a:cubicBezTo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CC6600"/>
                </a:gs>
              </a:gsLst>
              <a:path path="rect">
                <a:fillToRect l="50000" t="50000" r="50000" b="50000"/>
              </a:path>
            </a:gra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2857" name="Freeform 89"/>
            <p:cNvSpPr>
              <a:spLocks/>
            </p:cNvSpPr>
            <p:nvPr/>
          </p:nvSpPr>
          <p:spPr bwMode="auto">
            <a:xfrm>
              <a:off x="2771" y="1080"/>
              <a:ext cx="53" cy="77"/>
            </a:xfrm>
            <a:custGeom>
              <a:avLst/>
              <a:gdLst/>
              <a:ahLst/>
              <a:cxnLst>
                <a:cxn ang="0">
                  <a:pos x="36" y="18"/>
                </a:cxn>
                <a:cxn ang="0">
                  <a:pos x="30" y="0"/>
                </a:cxn>
                <a:cxn ang="0">
                  <a:pos x="12" y="18"/>
                </a:cxn>
                <a:cxn ang="0">
                  <a:pos x="6" y="54"/>
                </a:cxn>
                <a:cxn ang="0">
                  <a:pos x="49" y="68"/>
                </a:cxn>
                <a:cxn ang="0">
                  <a:pos x="30" y="0"/>
                </a:cxn>
              </a:cxnLst>
              <a:rect l="0" t="0" r="r" b="b"/>
              <a:pathLst>
                <a:path w="53" h="77">
                  <a:moveTo>
                    <a:pt x="36" y="18"/>
                  </a:moveTo>
                  <a:cubicBezTo>
                    <a:pt x="35" y="15"/>
                    <a:pt x="34" y="0"/>
                    <a:pt x="30" y="0"/>
                  </a:cubicBezTo>
                  <a:cubicBezTo>
                    <a:pt x="26" y="0"/>
                    <a:pt x="16" y="9"/>
                    <a:pt x="12" y="18"/>
                  </a:cubicBezTo>
                  <a:cubicBezTo>
                    <a:pt x="8" y="27"/>
                    <a:pt x="0" y="46"/>
                    <a:pt x="6" y="54"/>
                  </a:cubicBezTo>
                  <a:cubicBezTo>
                    <a:pt x="12" y="62"/>
                    <a:pt x="45" y="77"/>
                    <a:pt x="49" y="68"/>
                  </a:cubicBezTo>
                  <a:cubicBezTo>
                    <a:pt x="53" y="59"/>
                    <a:pt x="34" y="14"/>
                    <a:pt x="30" y="0"/>
                  </a:cubicBezTo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CC6600"/>
                </a:gs>
              </a:gsLst>
              <a:path path="rect">
                <a:fillToRect l="50000" t="50000" r="50000" b="50000"/>
              </a:path>
            </a:gra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2858" name="Freeform 90"/>
            <p:cNvSpPr>
              <a:spLocks/>
            </p:cNvSpPr>
            <p:nvPr/>
          </p:nvSpPr>
          <p:spPr bwMode="auto">
            <a:xfrm>
              <a:off x="3395" y="904"/>
              <a:ext cx="85" cy="93"/>
            </a:xfrm>
            <a:custGeom>
              <a:avLst/>
              <a:gdLst/>
              <a:ahLst/>
              <a:cxnLst>
                <a:cxn ang="0">
                  <a:pos x="36" y="18"/>
                </a:cxn>
                <a:cxn ang="0">
                  <a:pos x="30" y="0"/>
                </a:cxn>
                <a:cxn ang="0">
                  <a:pos x="12" y="18"/>
                </a:cxn>
                <a:cxn ang="0">
                  <a:pos x="6" y="54"/>
                </a:cxn>
                <a:cxn ang="0">
                  <a:pos x="49" y="68"/>
                </a:cxn>
                <a:cxn ang="0">
                  <a:pos x="30" y="0"/>
                </a:cxn>
              </a:cxnLst>
              <a:rect l="0" t="0" r="r" b="b"/>
              <a:pathLst>
                <a:path w="53" h="77">
                  <a:moveTo>
                    <a:pt x="36" y="18"/>
                  </a:moveTo>
                  <a:cubicBezTo>
                    <a:pt x="35" y="15"/>
                    <a:pt x="34" y="0"/>
                    <a:pt x="30" y="0"/>
                  </a:cubicBezTo>
                  <a:cubicBezTo>
                    <a:pt x="26" y="0"/>
                    <a:pt x="16" y="9"/>
                    <a:pt x="12" y="18"/>
                  </a:cubicBezTo>
                  <a:cubicBezTo>
                    <a:pt x="8" y="27"/>
                    <a:pt x="0" y="46"/>
                    <a:pt x="6" y="54"/>
                  </a:cubicBezTo>
                  <a:cubicBezTo>
                    <a:pt x="12" y="62"/>
                    <a:pt x="45" y="77"/>
                    <a:pt x="49" y="68"/>
                  </a:cubicBezTo>
                  <a:cubicBezTo>
                    <a:pt x="53" y="59"/>
                    <a:pt x="34" y="14"/>
                    <a:pt x="30" y="0"/>
                  </a:cubicBezTo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CC6600"/>
                </a:gs>
              </a:gsLst>
              <a:path path="rect">
                <a:fillToRect l="50000" t="50000" r="50000" b="50000"/>
              </a:path>
            </a:gra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2859" name="Freeform 91"/>
            <p:cNvSpPr>
              <a:spLocks/>
            </p:cNvSpPr>
            <p:nvPr/>
          </p:nvSpPr>
          <p:spPr bwMode="auto">
            <a:xfrm>
              <a:off x="3747" y="648"/>
              <a:ext cx="101" cy="125"/>
            </a:xfrm>
            <a:custGeom>
              <a:avLst/>
              <a:gdLst/>
              <a:ahLst/>
              <a:cxnLst>
                <a:cxn ang="0">
                  <a:pos x="36" y="18"/>
                </a:cxn>
                <a:cxn ang="0">
                  <a:pos x="30" y="0"/>
                </a:cxn>
                <a:cxn ang="0">
                  <a:pos x="12" y="18"/>
                </a:cxn>
                <a:cxn ang="0">
                  <a:pos x="6" y="54"/>
                </a:cxn>
                <a:cxn ang="0">
                  <a:pos x="49" y="68"/>
                </a:cxn>
                <a:cxn ang="0">
                  <a:pos x="30" y="0"/>
                </a:cxn>
              </a:cxnLst>
              <a:rect l="0" t="0" r="r" b="b"/>
              <a:pathLst>
                <a:path w="53" h="77">
                  <a:moveTo>
                    <a:pt x="36" y="18"/>
                  </a:moveTo>
                  <a:cubicBezTo>
                    <a:pt x="35" y="15"/>
                    <a:pt x="34" y="0"/>
                    <a:pt x="30" y="0"/>
                  </a:cubicBezTo>
                  <a:cubicBezTo>
                    <a:pt x="26" y="0"/>
                    <a:pt x="16" y="9"/>
                    <a:pt x="12" y="18"/>
                  </a:cubicBezTo>
                  <a:cubicBezTo>
                    <a:pt x="8" y="27"/>
                    <a:pt x="0" y="46"/>
                    <a:pt x="6" y="54"/>
                  </a:cubicBezTo>
                  <a:cubicBezTo>
                    <a:pt x="12" y="62"/>
                    <a:pt x="45" y="77"/>
                    <a:pt x="49" y="68"/>
                  </a:cubicBezTo>
                  <a:cubicBezTo>
                    <a:pt x="53" y="59"/>
                    <a:pt x="34" y="14"/>
                    <a:pt x="30" y="0"/>
                  </a:cubicBezTo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CC6600"/>
                </a:gs>
              </a:gsLst>
              <a:path path="rect">
                <a:fillToRect l="50000" t="50000" r="50000" b="50000"/>
              </a:path>
            </a:gra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2860" name="Freeform 92"/>
            <p:cNvSpPr>
              <a:spLocks/>
            </p:cNvSpPr>
            <p:nvPr/>
          </p:nvSpPr>
          <p:spPr bwMode="auto">
            <a:xfrm flipH="1">
              <a:off x="3667" y="920"/>
              <a:ext cx="53" cy="77"/>
            </a:xfrm>
            <a:custGeom>
              <a:avLst/>
              <a:gdLst/>
              <a:ahLst/>
              <a:cxnLst>
                <a:cxn ang="0">
                  <a:pos x="36" y="18"/>
                </a:cxn>
                <a:cxn ang="0">
                  <a:pos x="30" y="0"/>
                </a:cxn>
                <a:cxn ang="0">
                  <a:pos x="12" y="18"/>
                </a:cxn>
                <a:cxn ang="0">
                  <a:pos x="6" y="54"/>
                </a:cxn>
                <a:cxn ang="0">
                  <a:pos x="49" y="68"/>
                </a:cxn>
                <a:cxn ang="0">
                  <a:pos x="30" y="0"/>
                </a:cxn>
              </a:cxnLst>
              <a:rect l="0" t="0" r="r" b="b"/>
              <a:pathLst>
                <a:path w="53" h="77">
                  <a:moveTo>
                    <a:pt x="36" y="18"/>
                  </a:moveTo>
                  <a:cubicBezTo>
                    <a:pt x="35" y="15"/>
                    <a:pt x="34" y="0"/>
                    <a:pt x="30" y="0"/>
                  </a:cubicBezTo>
                  <a:cubicBezTo>
                    <a:pt x="26" y="0"/>
                    <a:pt x="16" y="9"/>
                    <a:pt x="12" y="18"/>
                  </a:cubicBezTo>
                  <a:cubicBezTo>
                    <a:pt x="8" y="27"/>
                    <a:pt x="0" y="46"/>
                    <a:pt x="6" y="54"/>
                  </a:cubicBezTo>
                  <a:cubicBezTo>
                    <a:pt x="12" y="62"/>
                    <a:pt x="45" y="77"/>
                    <a:pt x="49" y="68"/>
                  </a:cubicBezTo>
                  <a:cubicBezTo>
                    <a:pt x="53" y="59"/>
                    <a:pt x="34" y="14"/>
                    <a:pt x="30" y="0"/>
                  </a:cubicBezTo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CC6600"/>
                </a:gs>
              </a:gsLst>
              <a:path path="rect">
                <a:fillToRect l="50000" t="50000" r="50000" b="50000"/>
              </a:path>
            </a:gra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2861" name="Freeform 93"/>
            <p:cNvSpPr>
              <a:spLocks/>
            </p:cNvSpPr>
            <p:nvPr/>
          </p:nvSpPr>
          <p:spPr bwMode="auto">
            <a:xfrm>
              <a:off x="3235" y="1192"/>
              <a:ext cx="53" cy="77"/>
            </a:xfrm>
            <a:custGeom>
              <a:avLst/>
              <a:gdLst/>
              <a:ahLst/>
              <a:cxnLst>
                <a:cxn ang="0">
                  <a:pos x="36" y="18"/>
                </a:cxn>
                <a:cxn ang="0">
                  <a:pos x="30" y="0"/>
                </a:cxn>
                <a:cxn ang="0">
                  <a:pos x="12" y="18"/>
                </a:cxn>
                <a:cxn ang="0">
                  <a:pos x="6" y="54"/>
                </a:cxn>
                <a:cxn ang="0">
                  <a:pos x="49" y="68"/>
                </a:cxn>
                <a:cxn ang="0">
                  <a:pos x="30" y="0"/>
                </a:cxn>
              </a:cxnLst>
              <a:rect l="0" t="0" r="r" b="b"/>
              <a:pathLst>
                <a:path w="53" h="77">
                  <a:moveTo>
                    <a:pt x="36" y="18"/>
                  </a:moveTo>
                  <a:cubicBezTo>
                    <a:pt x="35" y="15"/>
                    <a:pt x="34" y="0"/>
                    <a:pt x="30" y="0"/>
                  </a:cubicBezTo>
                  <a:cubicBezTo>
                    <a:pt x="26" y="0"/>
                    <a:pt x="16" y="9"/>
                    <a:pt x="12" y="18"/>
                  </a:cubicBezTo>
                  <a:cubicBezTo>
                    <a:pt x="8" y="27"/>
                    <a:pt x="0" y="46"/>
                    <a:pt x="6" y="54"/>
                  </a:cubicBezTo>
                  <a:cubicBezTo>
                    <a:pt x="12" y="62"/>
                    <a:pt x="45" y="77"/>
                    <a:pt x="49" y="68"/>
                  </a:cubicBezTo>
                  <a:cubicBezTo>
                    <a:pt x="53" y="59"/>
                    <a:pt x="34" y="14"/>
                    <a:pt x="30" y="0"/>
                  </a:cubicBezTo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CC6600"/>
                </a:gs>
              </a:gsLst>
              <a:path path="rect">
                <a:fillToRect l="50000" t="50000" r="50000" b="50000"/>
              </a:path>
            </a:gra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2862" name="Freeform 94"/>
            <p:cNvSpPr>
              <a:spLocks/>
            </p:cNvSpPr>
            <p:nvPr/>
          </p:nvSpPr>
          <p:spPr bwMode="auto">
            <a:xfrm>
              <a:off x="2723" y="456"/>
              <a:ext cx="117" cy="125"/>
            </a:xfrm>
            <a:custGeom>
              <a:avLst/>
              <a:gdLst/>
              <a:ahLst/>
              <a:cxnLst>
                <a:cxn ang="0">
                  <a:pos x="36" y="18"/>
                </a:cxn>
                <a:cxn ang="0">
                  <a:pos x="30" y="0"/>
                </a:cxn>
                <a:cxn ang="0">
                  <a:pos x="12" y="18"/>
                </a:cxn>
                <a:cxn ang="0">
                  <a:pos x="6" y="54"/>
                </a:cxn>
                <a:cxn ang="0">
                  <a:pos x="49" y="68"/>
                </a:cxn>
                <a:cxn ang="0">
                  <a:pos x="30" y="0"/>
                </a:cxn>
              </a:cxnLst>
              <a:rect l="0" t="0" r="r" b="b"/>
              <a:pathLst>
                <a:path w="53" h="77">
                  <a:moveTo>
                    <a:pt x="36" y="18"/>
                  </a:moveTo>
                  <a:cubicBezTo>
                    <a:pt x="35" y="15"/>
                    <a:pt x="34" y="0"/>
                    <a:pt x="30" y="0"/>
                  </a:cubicBezTo>
                  <a:cubicBezTo>
                    <a:pt x="26" y="0"/>
                    <a:pt x="16" y="9"/>
                    <a:pt x="12" y="18"/>
                  </a:cubicBezTo>
                  <a:cubicBezTo>
                    <a:pt x="8" y="27"/>
                    <a:pt x="0" y="46"/>
                    <a:pt x="6" y="54"/>
                  </a:cubicBezTo>
                  <a:cubicBezTo>
                    <a:pt x="12" y="62"/>
                    <a:pt x="45" y="77"/>
                    <a:pt x="49" y="68"/>
                  </a:cubicBezTo>
                  <a:cubicBezTo>
                    <a:pt x="53" y="59"/>
                    <a:pt x="34" y="14"/>
                    <a:pt x="30" y="0"/>
                  </a:cubicBezTo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CC6600"/>
                </a:gs>
              </a:gsLst>
              <a:path path="rect">
                <a:fillToRect l="50000" t="50000" r="50000" b="50000"/>
              </a:path>
            </a:gra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11" name="Group 95"/>
          <p:cNvGrpSpPr>
            <a:grpSpLocks/>
          </p:cNvGrpSpPr>
          <p:nvPr/>
        </p:nvGrpSpPr>
        <p:grpSpPr bwMode="auto">
          <a:xfrm>
            <a:off x="4413250" y="2755900"/>
            <a:ext cx="2346325" cy="2076450"/>
            <a:chOff x="2780" y="312"/>
            <a:chExt cx="1478" cy="1308"/>
          </a:xfrm>
        </p:grpSpPr>
        <p:grpSp>
          <p:nvGrpSpPr>
            <p:cNvPr id="12" name="Group 96"/>
            <p:cNvGrpSpPr>
              <a:grpSpLocks/>
            </p:cNvGrpSpPr>
            <p:nvPr/>
          </p:nvGrpSpPr>
          <p:grpSpPr bwMode="auto">
            <a:xfrm>
              <a:off x="2780" y="312"/>
              <a:ext cx="1478" cy="1308"/>
              <a:chOff x="3868" y="888"/>
              <a:chExt cx="1478" cy="1308"/>
            </a:xfrm>
          </p:grpSpPr>
          <p:sp>
            <p:nvSpPr>
              <p:cNvPr id="32865" name="Freeform 97"/>
              <p:cNvSpPr>
                <a:spLocks/>
              </p:cNvSpPr>
              <p:nvPr/>
            </p:nvSpPr>
            <p:spPr bwMode="auto">
              <a:xfrm>
                <a:off x="3868" y="888"/>
                <a:ext cx="1120" cy="1308"/>
              </a:xfrm>
              <a:custGeom>
                <a:avLst/>
                <a:gdLst/>
                <a:ahLst/>
                <a:cxnLst>
                  <a:cxn ang="0">
                    <a:pos x="876" y="0"/>
                  </a:cxn>
                  <a:cxn ang="0">
                    <a:pos x="0" y="508"/>
                  </a:cxn>
                  <a:cxn ang="0">
                    <a:pos x="1120" y="820"/>
                  </a:cxn>
                  <a:cxn ang="0">
                    <a:pos x="1120" y="1308"/>
                  </a:cxn>
                  <a:cxn ang="0">
                    <a:pos x="36" y="1016"/>
                  </a:cxn>
                  <a:cxn ang="0">
                    <a:pos x="8" y="508"/>
                  </a:cxn>
                  <a:cxn ang="0">
                    <a:pos x="32" y="1020"/>
                  </a:cxn>
                  <a:cxn ang="0">
                    <a:pos x="880" y="488"/>
                  </a:cxn>
                  <a:cxn ang="0">
                    <a:pos x="876" y="0"/>
                  </a:cxn>
                </a:cxnLst>
                <a:rect l="0" t="0" r="r" b="b"/>
                <a:pathLst>
                  <a:path w="1120" h="1308">
                    <a:moveTo>
                      <a:pt x="876" y="0"/>
                    </a:moveTo>
                    <a:lnTo>
                      <a:pt x="0" y="508"/>
                    </a:lnTo>
                    <a:lnTo>
                      <a:pt x="1120" y="820"/>
                    </a:lnTo>
                    <a:lnTo>
                      <a:pt x="1120" y="1308"/>
                    </a:lnTo>
                    <a:lnTo>
                      <a:pt x="36" y="1016"/>
                    </a:lnTo>
                    <a:lnTo>
                      <a:pt x="8" y="508"/>
                    </a:lnTo>
                    <a:lnTo>
                      <a:pt x="32" y="1020"/>
                    </a:lnTo>
                    <a:lnTo>
                      <a:pt x="880" y="488"/>
                    </a:lnTo>
                    <a:lnTo>
                      <a:pt x="876" y="0"/>
                    </a:lnTo>
                    <a:close/>
                  </a:path>
                </a:pathLst>
              </a:custGeom>
              <a:noFill/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866" name="Freeform 98"/>
              <p:cNvSpPr>
                <a:spLocks/>
              </p:cNvSpPr>
              <p:nvPr/>
            </p:nvSpPr>
            <p:spPr bwMode="auto">
              <a:xfrm>
                <a:off x="4744" y="896"/>
                <a:ext cx="586" cy="82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04" y="72"/>
                  </a:cxn>
                  <a:cxn ang="0">
                    <a:pos x="388" y="172"/>
                  </a:cxn>
                  <a:cxn ang="0">
                    <a:pos x="532" y="300"/>
                  </a:cxn>
                  <a:cxn ang="0">
                    <a:pos x="584" y="464"/>
                  </a:cxn>
                  <a:cxn ang="0">
                    <a:pos x="544" y="596"/>
                  </a:cxn>
                  <a:cxn ang="0">
                    <a:pos x="456" y="688"/>
                  </a:cxn>
                  <a:cxn ang="0">
                    <a:pos x="428" y="708"/>
                  </a:cxn>
                  <a:cxn ang="0">
                    <a:pos x="324" y="788"/>
                  </a:cxn>
                  <a:cxn ang="0">
                    <a:pos x="244" y="828"/>
                  </a:cxn>
                </a:cxnLst>
                <a:rect l="0" t="0" r="r" b="b"/>
                <a:pathLst>
                  <a:path w="586" h="828">
                    <a:moveTo>
                      <a:pt x="0" y="0"/>
                    </a:moveTo>
                    <a:cubicBezTo>
                      <a:pt x="34" y="12"/>
                      <a:pt x="139" y="43"/>
                      <a:pt x="204" y="72"/>
                    </a:cubicBezTo>
                    <a:cubicBezTo>
                      <a:pt x="269" y="101"/>
                      <a:pt x="333" y="134"/>
                      <a:pt x="388" y="172"/>
                    </a:cubicBezTo>
                    <a:cubicBezTo>
                      <a:pt x="443" y="210"/>
                      <a:pt x="499" y="251"/>
                      <a:pt x="532" y="300"/>
                    </a:cubicBezTo>
                    <a:cubicBezTo>
                      <a:pt x="565" y="349"/>
                      <a:pt x="582" y="415"/>
                      <a:pt x="584" y="464"/>
                    </a:cubicBezTo>
                    <a:cubicBezTo>
                      <a:pt x="586" y="513"/>
                      <a:pt x="565" y="559"/>
                      <a:pt x="544" y="596"/>
                    </a:cubicBezTo>
                    <a:cubicBezTo>
                      <a:pt x="523" y="633"/>
                      <a:pt x="475" y="669"/>
                      <a:pt x="456" y="688"/>
                    </a:cubicBezTo>
                    <a:cubicBezTo>
                      <a:pt x="437" y="707"/>
                      <a:pt x="450" y="691"/>
                      <a:pt x="428" y="708"/>
                    </a:cubicBezTo>
                    <a:cubicBezTo>
                      <a:pt x="406" y="725"/>
                      <a:pt x="355" y="768"/>
                      <a:pt x="324" y="788"/>
                    </a:cubicBezTo>
                    <a:cubicBezTo>
                      <a:pt x="293" y="808"/>
                      <a:pt x="268" y="818"/>
                      <a:pt x="244" y="828"/>
                    </a:cubicBezTo>
                  </a:path>
                </a:pathLst>
              </a:custGeom>
              <a:noFill/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867" name="Freeform 99"/>
              <p:cNvSpPr>
                <a:spLocks/>
              </p:cNvSpPr>
              <p:nvPr/>
            </p:nvSpPr>
            <p:spPr bwMode="auto">
              <a:xfrm>
                <a:off x="4748" y="1376"/>
                <a:ext cx="595" cy="816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20" y="76"/>
                  </a:cxn>
                  <a:cxn ang="0">
                    <a:pos x="400" y="172"/>
                  </a:cxn>
                  <a:cxn ang="0">
                    <a:pos x="532" y="292"/>
                  </a:cxn>
                  <a:cxn ang="0">
                    <a:pos x="592" y="452"/>
                  </a:cxn>
                  <a:cxn ang="0">
                    <a:pos x="552" y="588"/>
                  </a:cxn>
                  <a:cxn ang="0">
                    <a:pos x="440" y="708"/>
                  </a:cxn>
                  <a:cxn ang="0">
                    <a:pos x="332" y="776"/>
                  </a:cxn>
                  <a:cxn ang="0">
                    <a:pos x="248" y="816"/>
                  </a:cxn>
                </a:cxnLst>
                <a:rect l="0" t="0" r="r" b="b"/>
                <a:pathLst>
                  <a:path w="595" h="816">
                    <a:moveTo>
                      <a:pt x="0" y="0"/>
                    </a:moveTo>
                    <a:cubicBezTo>
                      <a:pt x="37" y="13"/>
                      <a:pt x="153" y="47"/>
                      <a:pt x="220" y="76"/>
                    </a:cubicBezTo>
                    <a:cubicBezTo>
                      <a:pt x="287" y="105"/>
                      <a:pt x="348" y="136"/>
                      <a:pt x="400" y="172"/>
                    </a:cubicBezTo>
                    <a:cubicBezTo>
                      <a:pt x="452" y="208"/>
                      <a:pt x="500" y="245"/>
                      <a:pt x="532" y="292"/>
                    </a:cubicBezTo>
                    <a:cubicBezTo>
                      <a:pt x="564" y="339"/>
                      <a:pt x="589" y="403"/>
                      <a:pt x="592" y="452"/>
                    </a:cubicBezTo>
                    <a:cubicBezTo>
                      <a:pt x="595" y="501"/>
                      <a:pt x="577" y="545"/>
                      <a:pt x="552" y="588"/>
                    </a:cubicBezTo>
                    <a:cubicBezTo>
                      <a:pt x="527" y="631"/>
                      <a:pt x="477" y="677"/>
                      <a:pt x="440" y="708"/>
                    </a:cubicBezTo>
                    <a:cubicBezTo>
                      <a:pt x="403" y="739"/>
                      <a:pt x="364" y="758"/>
                      <a:pt x="332" y="776"/>
                    </a:cubicBezTo>
                    <a:cubicBezTo>
                      <a:pt x="300" y="794"/>
                      <a:pt x="266" y="808"/>
                      <a:pt x="248" y="816"/>
                    </a:cubicBezTo>
                  </a:path>
                </a:pathLst>
              </a:custGeom>
              <a:noFill/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868" name="Freeform 100"/>
              <p:cNvSpPr>
                <a:spLocks/>
              </p:cNvSpPr>
              <p:nvPr/>
            </p:nvSpPr>
            <p:spPr bwMode="auto">
              <a:xfrm>
                <a:off x="5320" y="1312"/>
                <a:ext cx="26" cy="53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6" y="533"/>
                  </a:cxn>
                </a:cxnLst>
                <a:rect l="0" t="0" r="r" b="b"/>
                <a:pathLst>
                  <a:path w="26" h="533">
                    <a:moveTo>
                      <a:pt x="0" y="0"/>
                    </a:moveTo>
                    <a:lnTo>
                      <a:pt x="26" y="533"/>
                    </a:lnTo>
                  </a:path>
                </a:pathLst>
              </a:custGeom>
              <a:noFill/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869" name="Freeform 101"/>
              <p:cNvSpPr>
                <a:spLocks/>
              </p:cNvSpPr>
              <p:nvPr/>
            </p:nvSpPr>
            <p:spPr bwMode="auto">
              <a:xfrm>
                <a:off x="3870" y="897"/>
                <a:ext cx="1458" cy="816"/>
              </a:xfrm>
              <a:custGeom>
                <a:avLst/>
                <a:gdLst/>
                <a:ahLst/>
                <a:cxnLst>
                  <a:cxn ang="0">
                    <a:pos x="858" y="0"/>
                  </a:cxn>
                  <a:cxn ang="0">
                    <a:pos x="0" y="498"/>
                  </a:cxn>
                  <a:cxn ang="0">
                    <a:pos x="1134" y="816"/>
                  </a:cxn>
                  <a:cxn ang="0">
                    <a:pos x="1258" y="751"/>
                  </a:cxn>
                  <a:cxn ang="0">
                    <a:pos x="1374" y="648"/>
                  </a:cxn>
                  <a:cxn ang="0">
                    <a:pos x="1428" y="594"/>
                  </a:cxn>
                  <a:cxn ang="0">
                    <a:pos x="1458" y="498"/>
                  </a:cxn>
                  <a:cxn ang="0">
                    <a:pos x="1452" y="396"/>
                  </a:cxn>
                  <a:cxn ang="0">
                    <a:pos x="1386" y="271"/>
                  </a:cxn>
                  <a:cxn ang="0">
                    <a:pos x="1254" y="162"/>
                  </a:cxn>
                  <a:cxn ang="0">
                    <a:pos x="1098" y="79"/>
                  </a:cxn>
                  <a:cxn ang="0">
                    <a:pos x="1002" y="47"/>
                  </a:cxn>
                  <a:cxn ang="0">
                    <a:pos x="858" y="0"/>
                  </a:cxn>
                </a:cxnLst>
                <a:rect l="0" t="0" r="r" b="b"/>
                <a:pathLst>
                  <a:path w="1458" h="816">
                    <a:moveTo>
                      <a:pt x="858" y="0"/>
                    </a:moveTo>
                    <a:lnTo>
                      <a:pt x="0" y="498"/>
                    </a:lnTo>
                    <a:lnTo>
                      <a:pt x="1134" y="816"/>
                    </a:lnTo>
                    <a:lnTo>
                      <a:pt x="1258" y="751"/>
                    </a:lnTo>
                    <a:lnTo>
                      <a:pt x="1374" y="648"/>
                    </a:lnTo>
                    <a:lnTo>
                      <a:pt x="1428" y="594"/>
                    </a:lnTo>
                    <a:lnTo>
                      <a:pt x="1458" y="498"/>
                    </a:lnTo>
                    <a:lnTo>
                      <a:pt x="1452" y="396"/>
                    </a:lnTo>
                    <a:lnTo>
                      <a:pt x="1386" y="271"/>
                    </a:lnTo>
                    <a:lnTo>
                      <a:pt x="1254" y="162"/>
                    </a:lnTo>
                    <a:lnTo>
                      <a:pt x="1098" y="79"/>
                    </a:lnTo>
                    <a:lnTo>
                      <a:pt x="1002" y="47"/>
                    </a:lnTo>
                    <a:lnTo>
                      <a:pt x="858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bg1"/>
                  </a:gs>
                  <a:gs pos="100000">
                    <a:srgbClr val="FFFF00"/>
                  </a:gs>
                </a:gsLst>
                <a:path path="rect">
                  <a:fillToRect l="50000" t="50000" r="50000" b="50000"/>
                </a:path>
              </a:gradFill>
              <a:ln w="9525" cap="flat" cmpd="sng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870" name="Freeform 102"/>
              <p:cNvSpPr>
                <a:spLocks/>
              </p:cNvSpPr>
              <p:nvPr/>
            </p:nvSpPr>
            <p:spPr bwMode="auto">
              <a:xfrm>
                <a:off x="3870" y="1401"/>
                <a:ext cx="1116" cy="79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116" y="312"/>
                  </a:cxn>
                  <a:cxn ang="0">
                    <a:pos x="1116" y="792"/>
                  </a:cxn>
                  <a:cxn ang="0">
                    <a:pos x="36" y="504"/>
                  </a:cxn>
                  <a:cxn ang="0">
                    <a:pos x="0" y="0"/>
                  </a:cxn>
                </a:cxnLst>
                <a:rect l="0" t="0" r="r" b="b"/>
                <a:pathLst>
                  <a:path w="1116" h="792">
                    <a:moveTo>
                      <a:pt x="0" y="0"/>
                    </a:moveTo>
                    <a:lnTo>
                      <a:pt x="1116" y="312"/>
                    </a:lnTo>
                    <a:lnTo>
                      <a:pt x="1116" y="792"/>
                    </a:lnTo>
                    <a:lnTo>
                      <a:pt x="36" y="504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bg1"/>
                  </a:gs>
                  <a:gs pos="100000">
                    <a:srgbClr val="FFFF00"/>
                  </a:gs>
                </a:gsLst>
                <a:path path="rect">
                  <a:fillToRect l="50000" t="50000" r="50000" b="50000"/>
                </a:path>
              </a:gradFill>
              <a:ln w="9525" cap="flat" cmpd="sng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871" name="Freeform 103"/>
              <p:cNvSpPr>
                <a:spLocks/>
              </p:cNvSpPr>
              <p:nvPr/>
            </p:nvSpPr>
            <p:spPr bwMode="auto">
              <a:xfrm>
                <a:off x="4992" y="1401"/>
                <a:ext cx="354" cy="792"/>
              </a:xfrm>
              <a:custGeom>
                <a:avLst/>
                <a:gdLst/>
                <a:ahLst/>
                <a:cxnLst>
                  <a:cxn ang="0">
                    <a:pos x="0" y="318"/>
                  </a:cxn>
                  <a:cxn ang="0">
                    <a:pos x="6" y="792"/>
                  </a:cxn>
                  <a:cxn ang="0">
                    <a:pos x="66" y="756"/>
                  </a:cxn>
                  <a:cxn ang="0">
                    <a:pos x="126" y="726"/>
                  </a:cxn>
                  <a:cxn ang="0">
                    <a:pos x="204" y="672"/>
                  </a:cxn>
                  <a:cxn ang="0">
                    <a:pos x="240" y="636"/>
                  </a:cxn>
                  <a:cxn ang="0">
                    <a:pos x="288" y="588"/>
                  </a:cxn>
                  <a:cxn ang="0">
                    <a:pos x="324" y="522"/>
                  </a:cxn>
                  <a:cxn ang="0">
                    <a:pos x="354" y="450"/>
                  </a:cxn>
                  <a:cxn ang="0">
                    <a:pos x="330" y="0"/>
                  </a:cxn>
                  <a:cxn ang="0">
                    <a:pos x="312" y="78"/>
                  </a:cxn>
                  <a:cxn ang="0">
                    <a:pos x="252" y="150"/>
                  </a:cxn>
                  <a:cxn ang="0">
                    <a:pos x="180" y="210"/>
                  </a:cxn>
                  <a:cxn ang="0">
                    <a:pos x="90" y="264"/>
                  </a:cxn>
                  <a:cxn ang="0">
                    <a:pos x="30" y="300"/>
                  </a:cxn>
                  <a:cxn ang="0">
                    <a:pos x="0" y="318"/>
                  </a:cxn>
                </a:cxnLst>
                <a:rect l="0" t="0" r="r" b="b"/>
                <a:pathLst>
                  <a:path w="354" h="792">
                    <a:moveTo>
                      <a:pt x="0" y="318"/>
                    </a:moveTo>
                    <a:lnTo>
                      <a:pt x="6" y="792"/>
                    </a:lnTo>
                    <a:lnTo>
                      <a:pt x="66" y="756"/>
                    </a:lnTo>
                    <a:lnTo>
                      <a:pt x="126" y="726"/>
                    </a:lnTo>
                    <a:lnTo>
                      <a:pt x="204" y="672"/>
                    </a:lnTo>
                    <a:lnTo>
                      <a:pt x="240" y="636"/>
                    </a:lnTo>
                    <a:lnTo>
                      <a:pt x="288" y="588"/>
                    </a:lnTo>
                    <a:lnTo>
                      <a:pt x="324" y="522"/>
                    </a:lnTo>
                    <a:lnTo>
                      <a:pt x="354" y="450"/>
                    </a:lnTo>
                    <a:lnTo>
                      <a:pt x="330" y="0"/>
                    </a:lnTo>
                    <a:lnTo>
                      <a:pt x="312" y="78"/>
                    </a:lnTo>
                    <a:lnTo>
                      <a:pt x="252" y="150"/>
                    </a:lnTo>
                    <a:lnTo>
                      <a:pt x="180" y="210"/>
                    </a:lnTo>
                    <a:lnTo>
                      <a:pt x="90" y="264"/>
                    </a:lnTo>
                    <a:lnTo>
                      <a:pt x="30" y="300"/>
                    </a:lnTo>
                    <a:lnTo>
                      <a:pt x="0" y="318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bg1"/>
                  </a:gs>
                  <a:gs pos="100000">
                    <a:srgbClr val="FF9900"/>
                  </a:gs>
                </a:gsLst>
                <a:path path="rect">
                  <a:fillToRect l="50000" t="50000" r="50000" b="50000"/>
                </a:path>
              </a:gradFill>
              <a:ln w="9525" cap="flat" cmpd="sng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872" name="Freeform 104"/>
              <p:cNvSpPr>
                <a:spLocks/>
              </p:cNvSpPr>
              <p:nvPr/>
            </p:nvSpPr>
            <p:spPr bwMode="auto">
              <a:xfrm>
                <a:off x="5187" y="1620"/>
                <a:ext cx="117" cy="125"/>
              </a:xfrm>
              <a:custGeom>
                <a:avLst/>
                <a:gdLst/>
                <a:ahLst/>
                <a:cxnLst>
                  <a:cxn ang="0">
                    <a:pos x="36" y="18"/>
                  </a:cxn>
                  <a:cxn ang="0">
                    <a:pos x="30" y="0"/>
                  </a:cxn>
                  <a:cxn ang="0">
                    <a:pos x="12" y="18"/>
                  </a:cxn>
                  <a:cxn ang="0">
                    <a:pos x="6" y="54"/>
                  </a:cxn>
                  <a:cxn ang="0">
                    <a:pos x="49" y="68"/>
                  </a:cxn>
                  <a:cxn ang="0">
                    <a:pos x="30" y="0"/>
                  </a:cxn>
                </a:cxnLst>
                <a:rect l="0" t="0" r="r" b="b"/>
                <a:pathLst>
                  <a:path w="53" h="77">
                    <a:moveTo>
                      <a:pt x="36" y="18"/>
                    </a:moveTo>
                    <a:cubicBezTo>
                      <a:pt x="35" y="15"/>
                      <a:pt x="34" y="0"/>
                      <a:pt x="30" y="0"/>
                    </a:cubicBezTo>
                    <a:cubicBezTo>
                      <a:pt x="26" y="0"/>
                      <a:pt x="16" y="9"/>
                      <a:pt x="12" y="18"/>
                    </a:cubicBezTo>
                    <a:cubicBezTo>
                      <a:pt x="8" y="27"/>
                      <a:pt x="0" y="46"/>
                      <a:pt x="6" y="54"/>
                    </a:cubicBezTo>
                    <a:cubicBezTo>
                      <a:pt x="12" y="62"/>
                      <a:pt x="45" y="77"/>
                      <a:pt x="49" y="68"/>
                    </a:cubicBezTo>
                    <a:cubicBezTo>
                      <a:pt x="53" y="59"/>
                      <a:pt x="34" y="14"/>
                      <a:pt x="30" y="0"/>
                    </a:cubicBezTo>
                  </a:path>
                </a:pathLst>
              </a:custGeom>
              <a:gradFill rotWithShape="1">
                <a:gsLst>
                  <a:gs pos="0">
                    <a:schemeClr val="bg1"/>
                  </a:gs>
                  <a:gs pos="100000">
                    <a:srgbClr val="CC6600"/>
                  </a:gs>
                </a:gsLst>
                <a:path path="rect">
                  <a:fillToRect l="50000" t="50000" r="50000" b="50000"/>
                </a:path>
              </a:grad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873" name="Freeform 105"/>
              <p:cNvSpPr>
                <a:spLocks/>
              </p:cNvSpPr>
              <p:nvPr/>
            </p:nvSpPr>
            <p:spPr bwMode="auto">
              <a:xfrm>
                <a:off x="4021" y="1586"/>
                <a:ext cx="85" cy="93"/>
              </a:xfrm>
              <a:custGeom>
                <a:avLst/>
                <a:gdLst/>
                <a:ahLst/>
                <a:cxnLst>
                  <a:cxn ang="0">
                    <a:pos x="36" y="18"/>
                  </a:cxn>
                  <a:cxn ang="0">
                    <a:pos x="30" y="0"/>
                  </a:cxn>
                  <a:cxn ang="0">
                    <a:pos x="12" y="18"/>
                  </a:cxn>
                  <a:cxn ang="0">
                    <a:pos x="6" y="54"/>
                  </a:cxn>
                  <a:cxn ang="0">
                    <a:pos x="49" y="68"/>
                  </a:cxn>
                  <a:cxn ang="0">
                    <a:pos x="30" y="0"/>
                  </a:cxn>
                </a:cxnLst>
                <a:rect l="0" t="0" r="r" b="b"/>
                <a:pathLst>
                  <a:path w="53" h="77">
                    <a:moveTo>
                      <a:pt x="36" y="18"/>
                    </a:moveTo>
                    <a:cubicBezTo>
                      <a:pt x="35" y="15"/>
                      <a:pt x="34" y="0"/>
                      <a:pt x="30" y="0"/>
                    </a:cubicBezTo>
                    <a:cubicBezTo>
                      <a:pt x="26" y="0"/>
                      <a:pt x="16" y="9"/>
                      <a:pt x="12" y="18"/>
                    </a:cubicBezTo>
                    <a:cubicBezTo>
                      <a:pt x="8" y="27"/>
                      <a:pt x="0" y="46"/>
                      <a:pt x="6" y="54"/>
                    </a:cubicBezTo>
                    <a:cubicBezTo>
                      <a:pt x="12" y="62"/>
                      <a:pt x="45" y="77"/>
                      <a:pt x="49" y="68"/>
                    </a:cubicBezTo>
                    <a:cubicBezTo>
                      <a:pt x="53" y="59"/>
                      <a:pt x="34" y="14"/>
                      <a:pt x="30" y="0"/>
                    </a:cubicBezTo>
                  </a:path>
                </a:pathLst>
              </a:custGeom>
              <a:gradFill rotWithShape="1">
                <a:gsLst>
                  <a:gs pos="0">
                    <a:schemeClr val="bg1"/>
                  </a:gs>
                  <a:gs pos="100000">
                    <a:srgbClr val="CC6600"/>
                  </a:gs>
                </a:gsLst>
                <a:path path="rect">
                  <a:fillToRect l="50000" t="50000" r="50000" b="50000"/>
                </a:path>
              </a:grad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874" name="Freeform 106"/>
              <p:cNvSpPr>
                <a:spLocks/>
              </p:cNvSpPr>
              <p:nvPr/>
            </p:nvSpPr>
            <p:spPr bwMode="auto">
              <a:xfrm>
                <a:off x="4459" y="1686"/>
                <a:ext cx="53" cy="77"/>
              </a:xfrm>
              <a:custGeom>
                <a:avLst/>
                <a:gdLst/>
                <a:ahLst/>
                <a:cxnLst>
                  <a:cxn ang="0">
                    <a:pos x="36" y="18"/>
                  </a:cxn>
                  <a:cxn ang="0">
                    <a:pos x="30" y="0"/>
                  </a:cxn>
                  <a:cxn ang="0">
                    <a:pos x="12" y="18"/>
                  </a:cxn>
                  <a:cxn ang="0">
                    <a:pos x="6" y="54"/>
                  </a:cxn>
                  <a:cxn ang="0">
                    <a:pos x="49" y="68"/>
                  </a:cxn>
                  <a:cxn ang="0">
                    <a:pos x="30" y="0"/>
                  </a:cxn>
                </a:cxnLst>
                <a:rect l="0" t="0" r="r" b="b"/>
                <a:pathLst>
                  <a:path w="53" h="77">
                    <a:moveTo>
                      <a:pt x="36" y="18"/>
                    </a:moveTo>
                    <a:cubicBezTo>
                      <a:pt x="35" y="15"/>
                      <a:pt x="34" y="0"/>
                      <a:pt x="30" y="0"/>
                    </a:cubicBezTo>
                    <a:cubicBezTo>
                      <a:pt x="26" y="0"/>
                      <a:pt x="16" y="9"/>
                      <a:pt x="12" y="18"/>
                    </a:cubicBezTo>
                    <a:cubicBezTo>
                      <a:pt x="8" y="27"/>
                      <a:pt x="0" y="46"/>
                      <a:pt x="6" y="54"/>
                    </a:cubicBezTo>
                    <a:cubicBezTo>
                      <a:pt x="12" y="62"/>
                      <a:pt x="45" y="77"/>
                      <a:pt x="49" y="68"/>
                    </a:cubicBezTo>
                    <a:cubicBezTo>
                      <a:pt x="53" y="59"/>
                      <a:pt x="34" y="14"/>
                      <a:pt x="30" y="0"/>
                    </a:cubicBezTo>
                  </a:path>
                </a:pathLst>
              </a:custGeom>
              <a:gradFill rotWithShape="1">
                <a:gsLst>
                  <a:gs pos="0">
                    <a:schemeClr val="bg1"/>
                  </a:gs>
                  <a:gs pos="100000">
                    <a:srgbClr val="CC6600"/>
                  </a:gs>
                </a:gsLst>
                <a:path path="rect">
                  <a:fillToRect l="50000" t="50000" r="50000" b="50000"/>
                </a:path>
              </a:grad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875" name="Freeform 107"/>
              <p:cNvSpPr>
                <a:spLocks/>
              </p:cNvSpPr>
              <p:nvPr/>
            </p:nvSpPr>
            <p:spPr bwMode="auto">
              <a:xfrm flipH="1">
                <a:off x="4411" y="1754"/>
                <a:ext cx="53" cy="77"/>
              </a:xfrm>
              <a:custGeom>
                <a:avLst/>
                <a:gdLst/>
                <a:ahLst/>
                <a:cxnLst>
                  <a:cxn ang="0">
                    <a:pos x="36" y="18"/>
                  </a:cxn>
                  <a:cxn ang="0">
                    <a:pos x="30" y="0"/>
                  </a:cxn>
                  <a:cxn ang="0">
                    <a:pos x="12" y="18"/>
                  </a:cxn>
                  <a:cxn ang="0">
                    <a:pos x="6" y="54"/>
                  </a:cxn>
                  <a:cxn ang="0">
                    <a:pos x="49" y="68"/>
                  </a:cxn>
                  <a:cxn ang="0">
                    <a:pos x="30" y="0"/>
                  </a:cxn>
                </a:cxnLst>
                <a:rect l="0" t="0" r="r" b="b"/>
                <a:pathLst>
                  <a:path w="53" h="77">
                    <a:moveTo>
                      <a:pt x="36" y="18"/>
                    </a:moveTo>
                    <a:cubicBezTo>
                      <a:pt x="35" y="15"/>
                      <a:pt x="34" y="0"/>
                      <a:pt x="30" y="0"/>
                    </a:cubicBezTo>
                    <a:cubicBezTo>
                      <a:pt x="26" y="0"/>
                      <a:pt x="16" y="9"/>
                      <a:pt x="12" y="18"/>
                    </a:cubicBezTo>
                    <a:cubicBezTo>
                      <a:pt x="8" y="27"/>
                      <a:pt x="0" y="46"/>
                      <a:pt x="6" y="54"/>
                    </a:cubicBezTo>
                    <a:cubicBezTo>
                      <a:pt x="12" y="62"/>
                      <a:pt x="45" y="77"/>
                      <a:pt x="49" y="68"/>
                    </a:cubicBezTo>
                    <a:cubicBezTo>
                      <a:pt x="53" y="59"/>
                      <a:pt x="34" y="14"/>
                      <a:pt x="30" y="0"/>
                    </a:cubicBezTo>
                  </a:path>
                </a:pathLst>
              </a:custGeom>
              <a:gradFill rotWithShape="1">
                <a:gsLst>
                  <a:gs pos="0">
                    <a:schemeClr val="bg1"/>
                  </a:gs>
                  <a:gs pos="100000">
                    <a:srgbClr val="CC6600"/>
                  </a:gs>
                </a:gsLst>
                <a:path path="rect">
                  <a:fillToRect l="50000" t="50000" r="50000" b="50000"/>
                </a:path>
              </a:grad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32876" name="Freeform 108"/>
            <p:cNvSpPr>
              <a:spLocks/>
            </p:cNvSpPr>
            <p:nvPr/>
          </p:nvSpPr>
          <p:spPr bwMode="auto">
            <a:xfrm>
              <a:off x="3907" y="804"/>
              <a:ext cx="117" cy="125"/>
            </a:xfrm>
            <a:custGeom>
              <a:avLst/>
              <a:gdLst/>
              <a:ahLst/>
              <a:cxnLst>
                <a:cxn ang="0">
                  <a:pos x="36" y="18"/>
                </a:cxn>
                <a:cxn ang="0">
                  <a:pos x="30" y="0"/>
                </a:cxn>
                <a:cxn ang="0">
                  <a:pos x="12" y="18"/>
                </a:cxn>
                <a:cxn ang="0">
                  <a:pos x="6" y="54"/>
                </a:cxn>
                <a:cxn ang="0">
                  <a:pos x="49" y="68"/>
                </a:cxn>
                <a:cxn ang="0">
                  <a:pos x="30" y="0"/>
                </a:cxn>
              </a:cxnLst>
              <a:rect l="0" t="0" r="r" b="b"/>
              <a:pathLst>
                <a:path w="53" h="77">
                  <a:moveTo>
                    <a:pt x="36" y="18"/>
                  </a:moveTo>
                  <a:cubicBezTo>
                    <a:pt x="35" y="15"/>
                    <a:pt x="34" y="0"/>
                    <a:pt x="30" y="0"/>
                  </a:cubicBezTo>
                  <a:cubicBezTo>
                    <a:pt x="26" y="0"/>
                    <a:pt x="16" y="9"/>
                    <a:pt x="12" y="18"/>
                  </a:cubicBezTo>
                  <a:cubicBezTo>
                    <a:pt x="8" y="27"/>
                    <a:pt x="0" y="46"/>
                    <a:pt x="6" y="54"/>
                  </a:cubicBezTo>
                  <a:cubicBezTo>
                    <a:pt x="12" y="62"/>
                    <a:pt x="45" y="77"/>
                    <a:pt x="49" y="68"/>
                  </a:cubicBezTo>
                  <a:cubicBezTo>
                    <a:pt x="53" y="59"/>
                    <a:pt x="34" y="14"/>
                    <a:pt x="30" y="0"/>
                  </a:cubicBezTo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CC6600"/>
                </a:gs>
              </a:gsLst>
              <a:path path="rect">
                <a:fillToRect l="50000" t="50000" r="50000" b="50000"/>
              </a:path>
            </a:gra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2877" name="Freeform 109"/>
            <p:cNvSpPr>
              <a:spLocks/>
            </p:cNvSpPr>
            <p:nvPr/>
          </p:nvSpPr>
          <p:spPr bwMode="auto">
            <a:xfrm>
              <a:off x="3819" y="838"/>
              <a:ext cx="53" cy="77"/>
            </a:xfrm>
            <a:custGeom>
              <a:avLst/>
              <a:gdLst/>
              <a:ahLst/>
              <a:cxnLst>
                <a:cxn ang="0">
                  <a:pos x="36" y="18"/>
                </a:cxn>
                <a:cxn ang="0">
                  <a:pos x="30" y="0"/>
                </a:cxn>
                <a:cxn ang="0">
                  <a:pos x="12" y="18"/>
                </a:cxn>
                <a:cxn ang="0">
                  <a:pos x="6" y="54"/>
                </a:cxn>
                <a:cxn ang="0">
                  <a:pos x="49" y="68"/>
                </a:cxn>
                <a:cxn ang="0">
                  <a:pos x="30" y="0"/>
                </a:cxn>
              </a:cxnLst>
              <a:rect l="0" t="0" r="r" b="b"/>
              <a:pathLst>
                <a:path w="53" h="77">
                  <a:moveTo>
                    <a:pt x="36" y="18"/>
                  </a:moveTo>
                  <a:cubicBezTo>
                    <a:pt x="35" y="15"/>
                    <a:pt x="34" y="0"/>
                    <a:pt x="30" y="0"/>
                  </a:cubicBezTo>
                  <a:cubicBezTo>
                    <a:pt x="26" y="0"/>
                    <a:pt x="16" y="9"/>
                    <a:pt x="12" y="18"/>
                  </a:cubicBezTo>
                  <a:cubicBezTo>
                    <a:pt x="8" y="27"/>
                    <a:pt x="0" y="46"/>
                    <a:pt x="6" y="54"/>
                  </a:cubicBezTo>
                  <a:cubicBezTo>
                    <a:pt x="12" y="62"/>
                    <a:pt x="45" y="77"/>
                    <a:pt x="49" y="68"/>
                  </a:cubicBezTo>
                  <a:cubicBezTo>
                    <a:pt x="53" y="59"/>
                    <a:pt x="34" y="14"/>
                    <a:pt x="30" y="0"/>
                  </a:cubicBezTo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CC6600"/>
                </a:gs>
              </a:gsLst>
              <a:path path="rect">
                <a:fillToRect l="50000" t="50000" r="50000" b="50000"/>
              </a:path>
            </a:gra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2878" name="Freeform 110"/>
            <p:cNvSpPr>
              <a:spLocks/>
            </p:cNvSpPr>
            <p:nvPr/>
          </p:nvSpPr>
          <p:spPr bwMode="auto">
            <a:xfrm flipH="1">
              <a:off x="3835" y="730"/>
              <a:ext cx="53" cy="77"/>
            </a:xfrm>
            <a:custGeom>
              <a:avLst/>
              <a:gdLst/>
              <a:ahLst/>
              <a:cxnLst>
                <a:cxn ang="0">
                  <a:pos x="36" y="18"/>
                </a:cxn>
                <a:cxn ang="0">
                  <a:pos x="30" y="0"/>
                </a:cxn>
                <a:cxn ang="0">
                  <a:pos x="12" y="18"/>
                </a:cxn>
                <a:cxn ang="0">
                  <a:pos x="6" y="54"/>
                </a:cxn>
                <a:cxn ang="0">
                  <a:pos x="49" y="68"/>
                </a:cxn>
                <a:cxn ang="0">
                  <a:pos x="30" y="0"/>
                </a:cxn>
              </a:cxnLst>
              <a:rect l="0" t="0" r="r" b="b"/>
              <a:pathLst>
                <a:path w="53" h="77">
                  <a:moveTo>
                    <a:pt x="36" y="18"/>
                  </a:moveTo>
                  <a:cubicBezTo>
                    <a:pt x="35" y="15"/>
                    <a:pt x="34" y="0"/>
                    <a:pt x="30" y="0"/>
                  </a:cubicBezTo>
                  <a:cubicBezTo>
                    <a:pt x="26" y="0"/>
                    <a:pt x="16" y="9"/>
                    <a:pt x="12" y="18"/>
                  </a:cubicBezTo>
                  <a:cubicBezTo>
                    <a:pt x="8" y="27"/>
                    <a:pt x="0" y="46"/>
                    <a:pt x="6" y="54"/>
                  </a:cubicBezTo>
                  <a:cubicBezTo>
                    <a:pt x="12" y="62"/>
                    <a:pt x="45" y="77"/>
                    <a:pt x="49" y="68"/>
                  </a:cubicBezTo>
                  <a:cubicBezTo>
                    <a:pt x="53" y="59"/>
                    <a:pt x="34" y="14"/>
                    <a:pt x="30" y="0"/>
                  </a:cubicBezTo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CC6600"/>
                </a:gs>
              </a:gsLst>
              <a:path path="rect">
                <a:fillToRect l="50000" t="50000" r="50000" b="50000"/>
              </a:path>
            </a:gra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13" name="Group 111"/>
          <p:cNvGrpSpPr>
            <a:grpSpLocks/>
          </p:cNvGrpSpPr>
          <p:nvPr/>
        </p:nvGrpSpPr>
        <p:grpSpPr bwMode="auto">
          <a:xfrm>
            <a:off x="2025650" y="2921000"/>
            <a:ext cx="2432050" cy="2120900"/>
            <a:chOff x="236" y="976"/>
            <a:chExt cx="1532" cy="1336"/>
          </a:xfrm>
        </p:grpSpPr>
        <p:grpSp>
          <p:nvGrpSpPr>
            <p:cNvPr id="14" name="Group 112"/>
            <p:cNvGrpSpPr>
              <a:grpSpLocks/>
            </p:cNvGrpSpPr>
            <p:nvPr/>
          </p:nvGrpSpPr>
          <p:grpSpPr bwMode="auto">
            <a:xfrm>
              <a:off x="241" y="976"/>
              <a:ext cx="1527" cy="1336"/>
              <a:chOff x="1409" y="1192"/>
              <a:chExt cx="1527" cy="1336"/>
            </a:xfrm>
          </p:grpSpPr>
          <p:sp>
            <p:nvSpPr>
              <p:cNvPr id="32881" name="Freeform 113"/>
              <p:cNvSpPr>
                <a:spLocks/>
              </p:cNvSpPr>
              <p:nvPr/>
            </p:nvSpPr>
            <p:spPr bwMode="auto">
              <a:xfrm>
                <a:off x="1760" y="1192"/>
                <a:ext cx="1176" cy="132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175" y="396"/>
                  </a:cxn>
                  <a:cxn ang="0">
                    <a:pos x="312" y="840"/>
                  </a:cxn>
                  <a:cxn ang="0">
                    <a:pos x="336" y="1328"/>
                  </a:cxn>
                  <a:cxn ang="0">
                    <a:pos x="1176" y="912"/>
                  </a:cxn>
                  <a:cxn ang="0">
                    <a:pos x="1167" y="396"/>
                  </a:cxn>
                  <a:cxn ang="0">
                    <a:pos x="1143" y="908"/>
                  </a:cxn>
                  <a:cxn ang="0">
                    <a:pos x="48" y="480"/>
                  </a:cxn>
                  <a:cxn ang="0">
                    <a:pos x="0" y="0"/>
                  </a:cxn>
                </a:cxnLst>
                <a:rect l="0" t="0" r="r" b="b"/>
                <a:pathLst>
                  <a:path w="1176" h="1328">
                    <a:moveTo>
                      <a:pt x="0" y="0"/>
                    </a:moveTo>
                    <a:lnTo>
                      <a:pt x="1175" y="396"/>
                    </a:lnTo>
                    <a:lnTo>
                      <a:pt x="312" y="840"/>
                    </a:lnTo>
                    <a:lnTo>
                      <a:pt x="336" y="1328"/>
                    </a:lnTo>
                    <a:lnTo>
                      <a:pt x="1176" y="912"/>
                    </a:lnTo>
                    <a:lnTo>
                      <a:pt x="1167" y="396"/>
                    </a:lnTo>
                    <a:lnTo>
                      <a:pt x="1143" y="908"/>
                    </a:lnTo>
                    <a:lnTo>
                      <a:pt x="48" y="48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882" name="Freeform 114"/>
              <p:cNvSpPr>
                <a:spLocks/>
              </p:cNvSpPr>
              <p:nvPr/>
            </p:nvSpPr>
            <p:spPr bwMode="auto">
              <a:xfrm>
                <a:off x="1409" y="1192"/>
                <a:ext cx="663" cy="856"/>
              </a:xfrm>
              <a:custGeom>
                <a:avLst/>
                <a:gdLst/>
                <a:ahLst/>
                <a:cxnLst>
                  <a:cxn ang="0">
                    <a:pos x="359" y="0"/>
                  </a:cxn>
                  <a:cxn ang="0">
                    <a:pos x="183" y="112"/>
                  </a:cxn>
                  <a:cxn ang="0">
                    <a:pos x="55" y="224"/>
                  </a:cxn>
                  <a:cxn ang="0">
                    <a:pos x="7" y="344"/>
                  </a:cxn>
                  <a:cxn ang="0">
                    <a:pos x="15" y="432"/>
                  </a:cxn>
                  <a:cxn ang="0">
                    <a:pos x="79" y="544"/>
                  </a:cxn>
                  <a:cxn ang="0">
                    <a:pos x="159" y="624"/>
                  </a:cxn>
                  <a:cxn ang="0">
                    <a:pos x="255" y="696"/>
                  </a:cxn>
                  <a:cxn ang="0">
                    <a:pos x="455" y="784"/>
                  </a:cxn>
                  <a:cxn ang="0">
                    <a:pos x="663" y="856"/>
                  </a:cxn>
                </a:cxnLst>
                <a:rect l="0" t="0" r="r" b="b"/>
                <a:pathLst>
                  <a:path w="663" h="856">
                    <a:moveTo>
                      <a:pt x="359" y="0"/>
                    </a:moveTo>
                    <a:cubicBezTo>
                      <a:pt x="330" y="19"/>
                      <a:pt x="234" y="75"/>
                      <a:pt x="183" y="112"/>
                    </a:cubicBezTo>
                    <a:cubicBezTo>
                      <a:pt x="132" y="149"/>
                      <a:pt x="84" y="185"/>
                      <a:pt x="55" y="224"/>
                    </a:cubicBezTo>
                    <a:cubicBezTo>
                      <a:pt x="26" y="263"/>
                      <a:pt x="14" y="309"/>
                      <a:pt x="7" y="344"/>
                    </a:cubicBezTo>
                    <a:cubicBezTo>
                      <a:pt x="0" y="379"/>
                      <a:pt x="3" y="399"/>
                      <a:pt x="15" y="432"/>
                    </a:cubicBezTo>
                    <a:cubicBezTo>
                      <a:pt x="27" y="465"/>
                      <a:pt x="55" y="512"/>
                      <a:pt x="79" y="544"/>
                    </a:cubicBezTo>
                    <a:cubicBezTo>
                      <a:pt x="103" y="576"/>
                      <a:pt x="130" y="599"/>
                      <a:pt x="159" y="624"/>
                    </a:cubicBezTo>
                    <a:cubicBezTo>
                      <a:pt x="188" y="649"/>
                      <a:pt x="206" y="669"/>
                      <a:pt x="255" y="696"/>
                    </a:cubicBezTo>
                    <a:cubicBezTo>
                      <a:pt x="304" y="723"/>
                      <a:pt x="387" y="757"/>
                      <a:pt x="455" y="784"/>
                    </a:cubicBezTo>
                    <a:cubicBezTo>
                      <a:pt x="523" y="811"/>
                      <a:pt x="620" y="841"/>
                      <a:pt x="663" y="856"/>
                    </a:cubicBezTo>
                  </a:path>
                </a:pathLst>
              </a:custGeom>
              <a:noFill/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883" name="Freeform 115"/>
              <p:cNvSpPr>
                <a:spLocks/>
              </p:cNvSpPr>
              <p:nvPr/>
            </p:nvSpPr>
            <p:spPr bwMode="auto">
              <a:xfrm>
                <a:off x="1427" y="1672"/>
                <a:ext cx="653" cy="856"/>
              </a:xfrm>
              <a:custGeom>
                <a:avLst/>
                <a:gdLst/>
                <a:ahLst/>
                <a:cxnLst>
                  <a:cxn ang="0">
                    <a:pos x="373" y="0"/>
                  </a:cxn>
                  <a:cxn ang="0">
                    <a:pos x="197" y="88"/>
                  </a:cxn>
                  <a:cxn ang="0">
                    <a:pos x="61" y="208"/>
                  </a:cxn>
                  <a:cxn ang="0">
                    <a:pos x="5" y="344"/>
                  </a:cxn>
                  <a:cxn ang="0">
                    <a:pos x="29" y="472"/>
                  </a:cxn>
                  <a:cxn ang="0">
                    <a:pos x="117" y="584"/>
                  </a:cxn>
                  <a:cxn ang="0">
                    <a:pos x="269" y="704"/>
                  </a:cxn>
                  <a:cxn ang="0">
                    <a:pos x="453" y="776"/>
                  </a:cxn>
                  <a:cxn ang="0">
                    <a:pos x="653" y="856"/>
                  </a:cxn>
                </a:cxnLst>
                <a:rect l="0" t="0" r="r" b="b"/>
                <a:pathLst>
                  <a:path w="653" h="856">
                    <a:moveTo>
                      <a:pt x="373" y="0"/>
                    </a:moveTo>
                    <a:cubicBezTo>
                      <a:pt x="345" y="15"/>
                      <a:pt x="249" y="53"/>
                      <a:pt x="197" y="88"/>
                    </a:cubicBezTo>
                    <a:cubicBezTo>
                      <a:pt x="145" y="123"/>
                      <a:pt x="93" y="165"/>
                      <a:pt x="61" y="208"/>
                    </a:cubicBezTo>
                    <a:cubicBezTo>
                      <a:pt x="29" y="251"/>
                      <a:pt x="10" y="300"/>
                      <a:pt x="5" y="344"/>
                    </a:cubicBezTo>
                    <a:cubicBezTo>
                      <a:pt x="0" y="388"/>
                      <a:pt x="10" y="432"/>
                      <a:pt x="29" y="472"/>
                    </a:cubicBezTo>
                    <a:cubicBezTo>
                      <a:pt x="48" y="512"/>
                      <a:pt x="77" y="545"/>
                      <a:pt x="117" y="584"/>
                    </a:cubicBezTo>
                    <a:cubicBezTo>
                      <a:pt x="157" y="623"/>
                      <a:pt x="213" y="672"/>
                      <a:pt x="269" y="704"/>
                    </a:cubicBezTo>
                    <a:cubicBezTo>
                      <a:pt x="325" y="736"/>
                      <a:pt x="389" y="751"/>
                      <a:pt x="453" y="776"/>
                    </a:cubicBezTo>
                    <a:cubicBezTo>
                      <a:pt x="517" y="801"/>
                      <a:pt x="611" y="839"/>
                      <a:pt x="653" y="856"/>
                    </a:cubicBezTo>
                  </a:path>
                </a:pathLst>
              </a:custGeom>
              <a:noFill/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32884" name="Freeform 116"/>
            <p:cNvSpPr>
              <a:spLocks/>
            </p:cNvSpPr>
            <p:nvPr/>
          </p:nvSpPr>
          <p:spPr bwMode="auto">
            <a:xfrm>
              <a:off x="920" y="1392"/>
              <a:ext cx="848" cy="896"/>
            </a:xfrm>
            <a:custGeom>
              <a:avLst/>
              <a:gdLst/>
              <a:ahLst/>
              <a:cxnLst>
                <a:cxn ang="0">
                  <a:pos x="832" y="0"/>
                </a:cxn>
                <a:cxn ang="0">
                  <a:pos x="848" y="496"/>
                </a:cxn>
                <a:cxn ang="0">
                  <a:pos x="16" y="896"/>
                </a:cxn>
                <a:cxn ang="0">
                  <a:pos x="0" y="432"/>
                </a:cxn>
                <a:cxn ang="0">
                  <a:pos x="832" y="0"/>
                </a:cxn>
              </a:cxnLst>
              <a:rect l="0" t="0" r="r" b="b"/>
              <a:pathLst>
                <a:path w="848" h="896">
                  <a:moveTo>
                    <a:pt x="832" y="0"/>
                  </a:moveTo>
                  <a:lnTo>
                    <a:pt x="848" y="496"/>
                  </a:lnTo>
                  <a:lnTo>
                    <a:pt x="16" y="896"/>
                  </a:lnTo>
                  <a:lnTo>
                    <a:pt x="0" y="432"/>
                  </a:lnTo>
                  <a:lnTo>
                    <a:pt x="832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FFFF00"/>
                </a:gs>
              </a:gsLst>
              <a:path path="rect">
                <a:fillToRect l="50000" t="50000" r="50000" b="50000"/>
              </a:path>
            </a:gradFill>
            <a:ln w="9525" cap="flat" cmpd="sng">
              <a:solidFill>
                <a:schemeClr val="tx1"/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2885" name="Freeform 117"/>
            <p:cNvSpPr>
              <a:spLocks/>
            </p:cNvSpPr>
            <p:nvPr/>
          </p:nvSpPr>
          <p:spPr bwMode="auto">
            <a:xfrm>
              <a:off x="236" y="976"/>
              <a:ext cx="1528" cy="852"/>
            </a:xfrm>
            <a:custGeom>
              <a:avLst/>
              <a:gdLst/>
              <a:ahLst/>
              <a:cxnLst>
                <a:cxn ang="0">
                  <a:pos x="364" y="0"/>
                </a:cxn>
                <a:cxn ang="0">
                  <a:pos x="1528" y="404"/>
                </a:cxn>
                <a:cxn ang="0">
                  <a:pos x="664" y="852"/>
                </a:cxn>
                <a:cxn ang="0">
                  <a:pos x="492" y="800"/>
                </a:cxn>
                <a:cxn ang="0">
                  <a:pos x="348" y="736"/>
                </a:cxn>
                <a:cxn ang="0">
                  <a:pos x="220" y="672"/>
                </a:cxn>
                <a:cxn ang="0">
                  <a:pos x="112" y="588"/>
                </a:cxn>
                <a:cxn ang="0">
                  <a:pos x="28" y="464"/>
                </a:cxn>
                <a:cxn ang="0">
                  <a:pos x="0" y="364"/>
                </a:cxn>
                <a:cxn ang="0">
                  <a:pos x="32" y="252"/>
                </a:cxn>
                <a:cxn ang="0">
                  <a:pos x="92" y="192"/>
                </a:cxn>
                <a:cxn ang="0">
                  <a:pos x="156" y="128"/>
                </a:cxn>
                <a:cxn ang="0">
                  <a:pos x="256" y="68"/>
                </a:cxn>
                <a:cxn ang="0">
                  <a:pos x="364" y="0"/>
                </a:cxn>
              </a:cxnLst>
              <a:rect l="0" t="0" r="r" b="b"/>
              <a:pathLst>
                <a:path w="1528" h="852">
                  <a:moveTo>
                    <a:pt x="364" y="0"/>
                  </a:moveTo>
                  <a:lnTo>
                    <a:pt x="1528" y="404"/>
                  </a:lnTo>
                  <a:lnTo>
                    <a:pt x="664" y="852"/>
                  </a:lnTo>
                  <a:lnTo>
                    <a:pt x="492" y="800"/>
                  </a:lnTo>
                  <a:lnTo>
                    <a:pt x="348" y="736"/>
                  </a:lnTo>
                  <a:lnTo>
                    <a:pt x="220" y="672"/>
                  </a:lnTo>
                  <a:lnTo>
                    <a:pt x="112" y="588"/>
                  </a:lnTo>
                  <a:lnTo>
                    <a:pt x="28" y="464"/>
                  </a:lnTo>
                  <a:lnTo>
                    <a:pt x="0" y="364"/>
                  </a:lnTo>
                  <a:lnTo>
                    <a:pt x="32" y="252"/>
                  </a:lnTo>
                  <a:lnTo>
                    <a:pt x="92" y="192"/>
                  </a:lnTo>
                  <a:lnTo>
                    <a:pt x="156" y="128"/>
                  </a:lnTo>
                  <a:lnTo>
                    <a:pt x="256" y="68"/>
                  </a:lnTo>
                  <a:lnTo>
                    <a:pt x="364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FFFF00"/>
                </a:gs>
              </a:gsLst>
              <a:path path="rect">
                <a:fillToRect l="50000" t="50000" r="50000" b="50000"/>
              </a:path>
            </a:gradFill>
            <a:ln w="9525" cap="flat" cmpd="sng">
              <a:solidFill>
                <a:schemeClr val="tx1"/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2886" name="Freeform 118"/>
            <p:cNvSpPr>
              <a:spLocks/>
            </p:cNvSpPr>
            <p:nvPr/>
          </p:nvSpPr>
          <p:spPr bwMode="auto">
            <a:xfrm>
              <a:off x="236" y="1372"/>
              <a:ext cx="696" cy="92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2" y="488"/>
                </a:cxn>
                <a:cxn ang="0">
                  <a:pos x="80" y="600"/>
                </a:cxn>
                <a:cxn ang="0">
                  <a:pos x="152" y="680"/>
                </a:cxn>
                <a:cxn ang="0">
                  <a:pos x="248" y="760"/>
                </a:cxn>
                <a:cxn ang="0">
                  <a:pos x="368" y="824"/>
                </a:cxn>
                <a:cxn ang="0">
                  <a:pos x="496" y="864"/>
                </a:cxn>
                <a:cxn ang="0">
                  <a:pos x="576" y="584"/>
                </a:cxn>
                <a:cxn ang="0">
                  <a:pos x="488" y="872"/>
                </a:cxn>
                <a:cxn ang="0">
                  <a:pos x="584" y="904"/>
                </a:cxn>
                <a:cxn ang="0">
                  <a:pos x="696" y="928"/>
                </a:cxn>
                <a:cxn ang="0">
                  <a:pos x="672" y="464"/>
                </a:cxn>
                <a:cxn ang="0">
                  <a:pos x="544" y="416"/>
                </a:cxn>
                <a:cxn ang="0">
                  <a:pos x="408" y="368"/>
                </a:cxn>
                <a:cxn ang="0">
                  <a:pos x="256" y="296"/>
                </a:cxn>
                <a:cxn ang="0">
                  <a:pos x="144" y="216"/>
                </a:cxn>
                <a:cxn ang="0">
                  <a:pos x="56" y="112"/>
                </a:cxn>
                <a:cxn ang="0">
                  <a:pos x="0" y="0"/>
                </a:cxn>
              </a:cxnLst>
              <a:rect l="0" t="0" r="r" b="b"/>
              <a:pathLst>
                <a:path w="696" h="928">
                  <a:moveTo>
                    <a:pt x="0" y="0"/>
                  </a:moveTo>
                  <a:lnTo>
                    <a:pt x="32" y="488"/>
                  </a:lnTo>
                  <a:lnTo>
                    <a:pt x="80" y="600"/>
                  </a:lnTo>
                  <a:lnTo>
                    <a:pt x="152" y="680"/>
                  </a:lnTo>
                  <a:lnTo>
                    <a:pt x="248" y="760"/>
                  </a:lnTo>
                  <a:lnTo>
                    <a:pt x="368" y="824"/>
                  </a:lnTo>
                  <a:lnTo>
                    <a:pt x="496" y="864"/>
                  </a:lnTo>
                  <a:lnTo>
                    <a:pt x="576" y="584"/>
                  </a:lnTo>
                  <a:lnTo>
                    <a:pt x="488" y="872"/>
                  </a:lnTo>
                  <a:lnTo>
                    <a:pt x="584" y="904"/>
                  </a:lnTo>
                  <a:lnTo>
                    <a:pt x="696" y="928"/>
                  </a:lnTo>
                  <a:lnTo>
                    <a:pt x="672" y="464"/>
                  </a:lnTo>
                  <a:lnTo>
                    <a:pt x="544" y="416"/>
                  </a:lnTo>
                  <a:lnTo>
                    <a:pt x="408" y="368"/>
                  </a:lnTo>
                  <a:lnTo>
                    <a:pt x="256" y="296"/>
                  </a:lnTo>
                  <a:lnTo>
                    <a:pt x="144" y="216"/>
                  </a:lnTo>
                  <a:lnTo>
                    <a:pt x="56" y="112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FF9900"/>
                </a:gs>
              </a:gsLst>
              <a:path path="rect">
                <a:fillToRect l="50000" t="50000" r="50000" b="50000"/>
              </a:path>
            </a:gradFill>
            <a:ln w="9525" cap="flat" cmpd="sng">
              <a:solidFill>
                <a:schemeClr val="tx1"/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2887" name="Freeform 119"/>
            <p:cNvSpPr>
              <a:spLocks/>
            </p:cNvSpPr>
            <p:nvPr/>
          </p:nvSpPr>
          <p:spPr bwMode="auto">
            <a:xfrm>
              <a:off x="837" y="1586"/>
              <a:ext cx="85" cy="93"/>
            </a:xfrm>
            <a:custGeom>
              <a:avLst/>
              <a:gdLst/>
              <a:ahLst/>
              <a:cxnLst>
                <a:cxn ang="0">
                  <a:pos x="36" y="18"/>
                </a:cxn>
                <a:cxn ang="0">
                  <a:pos x="30" y="0"/>
                </a:cxn>
                <a:cxn ang="0">
                  <a:pos x="12" y="18"/>
                </a:cxn>
                <a:cxn ang="0">
                  <a:pos x="6" y="54"/>
                </a:cxn>
                <a:cxn ang="0">
                  <a:pos x="49" y="68"/>
                </a:cxn>
                <a:cxn ang="0">
                  <a:pos x="30" y="0"/>
                </a:cxn>
              </a:cxnLst>
              <a:rect l="0" t="0" r="r" b="b"/>
              <a:pathLst>
                <a:path w="53" h="77">
                  <a:moveTo>
                    <a:pt x="36" y="18"/>
                  </a:moveTo>
                  <a:cubicBezTo>
                    <a:pt x="35" y="15"/>
                    <a:pt x="34" y="0"/>
                    <a:pt x="30" y="0"/>
                  </a:cubicBezTo>
                  <a:cubicBezTo>
                    <a:pt x="26" y="0"/>
                    <a:pt x="16" y="9"/>
                    <a:pt x="12" y="18"/>
                  </a:cubicBezTo>
                  <a:cubicBezTo>
                    <a:pt x="8" y="27"/>
                    <a:pt x="0" y="46"/>
                    <a:pt x="6" y="54"/>
                  </a:cubicBezTo>
                  <a:cubicBezTo>
                    <a:pt x="12" y="62"/>
                    <a:pt x="45" y="77"/>
                    <a:pt x="49" y="68"/>
                  </a:cubicBezTo>
                  <a:cubicBezTo>
                    <a:pt x="53" y="59"/>
                    <a:pt x="34" y="14"/>
                    <a:pt x="30" y="0"/>
                  </a:cubicBezTo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CC6600"/>
                </a:gs>
              </a:gsLst>
              <a:path path="rect">
                <a:fillToRect l="50000" t="50000" r="50000" b="50000"/>
              </a:path>
            </a:gra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2888" name="Freeform 120"/>
            <p:cNvSpPr>
              <a:spLocks/>
            </p:cNvSpPr>
            <p:nvPr/>
          </p:nvSpPr>
          <p:spPr bwMode="auto">
            <a:xfrm>
              <a:off x="1211" y="1398"/>
              <a:ext cx="53" cy="77"/>
            </a:xfrm>
            <a:custGeom>
              <a:avLst/>
              <a:gdLst/>
              <a:ahLst/>
              <a:cxnLst>
                <a:cxn ang="0">
                  <a:pos x="36" y="18"/>
                </a:cxn>
                <a:cxn ang="0">
                  <a:pos x="30" y="0"/>
                </a:cxn>
                <a:cxn ang="0">
                  <a:pos x="12" y="18"/>
                </a:cxn>
                <a:cxn ang="0">
                  <a:pos x="6" y="54"/>
                </a:cxn>
                <a:cxn ang="0">
                  <a:pos x="49" y="68"/>
                </a:cxn>
                <a:cxn ang="0">
                  <a:pos x="30" y="0"/>
                </a:cxn>
              </a:cxnLst>
              <a:rect l="0" t="0" r="r" b="b"/>
              <a:pathLst>
                <a:path w="53" h="77">
                  <a:moveTo>
                    <a:pt x="36" y="18"/>
                  </a:moveTo>
                  <a:cubicBezTo>
                    <a:pt x="35" y="15"/>
                    <a:pt x="34" y="0"/>
                    <a:pt x="30" y="0"/>
                  </a:cubicBezTo>
                  <a:cubicBezTo>
                    <a:pt x="26" y="0"/>
                    <a:pt x="16" y="9"/>
                    <a:pt x="12" y="18"/>
                  </a:cubicBezTo>
                  <a:cubicBezTo>
                    <a:pt x="8" y="27"/>
                    <a:pt x="0" y="46"/>
                    <a:pt x="6" y="54"/>
                  </a:cubicBezTo>
                  <a:cubicBezTo>
                    <a:pt x="12" y="62"/>
                    <a:pt x="45" y="77"/>
                    <a:pt x="49" y="68"/>
                  </a:cubicBezTo>
                  <a:cubicBezTo>
                    <a:pt x="53" y="59"/>
                    <a:pt x="34" y="14"/>
                    <a:pt x="30" y="0"/>
                  </a:cubicBezTo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CC6600"/>
                </a:gs>
              </a:gsLst>
              <a:path path="rect">
                <a:fillToRect l="50000" t="50000" r="50000" b="50000"/>
              </a:path>
            </a:gra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2889" name="Freeform 121"/>
            <p:cNvSpPr>
              <a:spLocks/>
            </p:cNvSpPr>
            <p:nvPr/>
          </p:nvSpPr>
          <p:spPr bwMode="auto">
            <a:xfrm flipH="1">
              <a:off x="1115" y="1562"/>
              <a:ext cx="53" cy="77"/>
            </a:xfrm>
            <a:custGeom>
              <a:avLst/>
              <a:gdLst/>
              <a:ahLst/>
              <a:cxnLst>
                <a:cxn ang="0">
                  <a:pos x="36" y="18"/>
                </a:cxn>
                <a:cxn ang="0">
                  <a:pos x="30" y="0"/>
                </a:cxn>
                <a:cxn ang="0">
                  <a:pos x="12" y="18"/>
                </a:cxn>
                <a:cxn ang="0">
                  <a:pos x="6" y="54"/>
                </a:cxn>
                <a:cxn ang="0">
                  <a:pos x="49" y="68"/>
                </a:cxn>
                <a:cxn ang="0">
                  <a:pos x="30" y="0"/>
                </a:cxn>
              </a:cxnLst>
              <a:rect l="0" t="0" r="r" b="b"/>
              <a:pathLst>
                <a:path w="53" h="77">
                  <a:moveTo>
                    <a:pt x="36" y="18"/>
                  </a:moveTo>
                  <a:cubicBezTo>
                    <a:pt x="35" y="15"/>
                    <a:pt x="34" y="0"/>
                    <a:pt x="30" y="0"/>
                  </a:cubicBezTo>
                  <a:cubicBezTo>
                    <a:pt x="26" y="0"/>
                    <a:pt x="16" y="9"/>
                    <a:pt x="12" y="18"/>
                  </a:cubicBezTo>
                  <a:cubicBezTo>
                    <a:pt x="8" y="27"/>
                    <a:pt x="0" y="46"/>
                    <a:pt x="6" y="54"/>
                  </a:cubicBezTo>
                  <a:cubicBezTo>
                    <a:pt x="12" y="62"/>
                    <a:pt x="45" y="77"/>
                    <a:pt x="49" y="68"/>
                  </a:cubicBezTo>
                  <a:cubicBezTo>
                    <a:pt x="53" y="59"/>
                    <a:pt x="34" y="14"/>
                    <a:pt x="30" y="0"/>
                  </a:cubicBezTo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CC6600"/>
                </a:gs>
              </a:gsLst>
              <a:path path="rect">
                <a:fillToRect l="50000" t="50000" r="50000" b="50000"/>
              </a:path>
            </a:gra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2890" name="Freeform 122"/>
            <p:cNvSpPr>
              <a:spLocks/>
            </p:cNvSpPr>
            <p:nvPr/>
          </p:nvSpPr>
          <p:spPr bwMode="auto">
            <a:xfrm>
              <a:off x="1205" y="1858"/>
              <a:ext cx="85" cy="93"/>
            </a:xfrm>
            <a:custGeom>
              <a:avLst/>
              <a:gdLst/>
              <a:ahLst/>
              <a:cxnLst>
                <a:cxn ang="0">
                  <a:pos x="36" y="18"/>
                </a:cxn>
                <a:cxn ang="0">
                  <a:pos x="30" y="0"/>
                </a:cxn>
                <a:cxn ang="0">
                  <a:pos x="12" y="18"/>
                </a:cxn>
                <a:cxn ang="0">
                  <a:pos x="6" y="54"/>
                </a:cxn>
                <a:cxn ang="0">
                  <a:pos x="49" y="68"/>
                </a:cxn>
                <a:cxn ang="0">
                  <a:pos x="30" y="0"/>
                </a:cxn>
              </a:cxnLst>
              <a:rect l="0" t="0" r="r" b="b"/>
              <a:pathLst>
                <a:path w="53" h="77">
                  <a:moveTo>
                    <a:pt x="36" y="18"/>
                  </a:moveTo>
                  <a:cubicBezTo>
                    <a:pt x="35" y="15"/>
                    <a:pt x="34" y="0"/>
                    <a:pt x="30" y="0"/>
                  </a:cubicBezTo>
                  <a:cubicBezTo>
                    <a:pt x="26" y="0"/>
                    <a:pt x="16" y="9"/>
                    <a:pt x="12" y="18"/>
                  </a:cubicBezTo>
                  <a:cubicBezTo>
                    <a:pt x="8" y="27"/>
                    <a:pt x="0" y="46"/>
                    <a:pt x="6" y="54"/>
                  </a:cubicBezTo>
                  <a:cubicBezTo>
                    <a:pt x="12" y="62"/>
                    <a:pt x="45" y="77"/>
                    <a:pt x="49" y="68"/>
                  </a:cubicBezTo>
                  <a:cubicBezTo>
                    <a:pt x="53" y="59"/>
                    <a:pt x="34" y="14"/>
                    <a:pt x="30" y="0"/>
                  </a:cubicBezTo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CC6600"/>
                </a:gs>
              </a:gsLst>
              <a:path path="rect">
                <a:fillToRect l="50000" t="50000" r="50000" b="50000"/>
              </a:path>
            </a:gra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2891" name="Freeform 123"/>
            <p:cNvSpPr>
              <a:spLocks/>
            </p:cNvSpPr>
            <p:nvPr/>
          </p:nvSpPr>
          <p:spPr bwMode="auto">
            <a:xfrm>
              <a:off x="1579" y="1670"/>
              <a:ext cx="53" cy="77"/>
            </a:xfrm>
            <a:custGeom>
              <a:avLst/>
              <a:gdLst/>
              <a:ahLst/>
              <a:cxnLst>
                <a:cxn ang="0">
                  <a:pos x="36" y="18"/>
                </a:cxn>
                <a:cxn ang="0">
                  <a:pos x="30" y="0"/>
                </a:cxn>
                <a:cxn ang="0">
                  <a:pos x="12" y="18"/>
                </a:cxn>
                <a:cxn ang="0">
                  <a:pos x="6" y="54"/>
                </a:cxn>
                <a:cxn ang="0">
                  <a:pos x="49" y="68"/>
                </a:cxn>
                <a:cxn ang="0">
                  <a:pos x="30" y="0"/>
                </a:cxn>
              </a:cxnLst>
              <a:rect l="0" t="0" r="r" b="b"/>
              <a:pathLst>
                <a:path w="53" h="77">
                  <a:moveTo>
                    <a:pt x="36" y="18"/>
                  </a:moveTo>
                  <a:cubicBezTo>
                    <a:pt x="35" y="15"/>
                    <a:pt x="34" y="0"/>
                    <a:pt x="30" y="0"/>
                  </a:cubicBezTo>
                  <a:cubicBezTo>
                    <a:pt x="26" y="0"/>
                    <a:pt x="16" y="9"/>
                    <a:pt x="12" y="18"/>
                  </a:cubicBezTo>
                  <a:cubicBezTo>
                    <a:pt x="8" y="27"/>
                    <a:pt x="0" y="46"/>
                    <a:pt x="6" y="54"/>
                  </a:cubicBezTo>
                  <a:cubicBezTo>
                    <a:pt x="12" y="62"/>
                    <a:pt x="45" y="77"/>
                    <a:pt x="49" y="68"/>
                  </a:cubicBezTo>
                  <a:cubicBezTo>
                    <a:pt x="53" y="59"/>
                    <a:pt x="34" y="14"/>
                    <a:pt x="30" y="0"/>
                  </a:cubicBezTo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CC6600"/>
                </a:gs>
              </a:gsLst>
              <a:path path="rect">
                <a:fillToRect l="50000" t="50000" r="50000" b="50000"/>
              </a:path>
            </a:gra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2892" name="Freeform 124"/>
            <p:cNvSpPr>
              <a:spLocks/>
            </p:cNvSpPr>
            <p:nvPr/>
          </p:nvSpPr>
          <p:spPr bwMode="auto">
            <a:xfrm flipH="1">
              <a:off x="1483" y="1834"/>
              <a:ext cx="53" cy="77"/>
            </a:xfrm>
            <a:custGeom>
              <a:avLst/>
              <a:gdLst/>
              <a:ahLst/>
              <a:cxnLst>
                <a:cxn ang="0">
                  <a:pos x="36" y="18"/>
                </a:cxn>
                <a:cxn ang="0">
                  <a:pos x="30" y="0"/>
                </a:cxn>
                <a:cxn ang="0">
                  <a:pos x="12" y="18"/>
                </a:cxn>
                <a:cxn ang="0">
                  <a:pos x="6" y="54"/>
                </a:cxn>
                <a:cxn ang="0">
                  <a:pos x="49" y="68"/>
                </a:cxn>
                <a:cxn ang="0">
                  <a:pos x="30" y="0"/>
                </a:cxn>
              </a:cxnLst>
              <a:rect l="0" t="0" r="r" b="b"/>
              <a:pathLst>
                <a:path w="53" h="77">
                  <a:moveTo>
                    <a:pt x="36" y="18"/>
                  </a:moveTo>
                  <a:cubicBezTo>
                    <a:pt x="35" y="15"/>
                    <a:pt x="34" y="0"/>
                    <a:pt x="30" y="0"/>
                  </a:cubicBezTo>
                  <a:cubicBezTo>
                    <a:pt x="26" y="0"/>
                    <a:pt x="16" y="9"/>
                    <a:pt x="12" y="18"/>
                  </a:cubicBezTo>
                  <a:cubicBezTo>
                    <a:pt x="8" y="27"/>
                    <a:pt x="0" y="46"/>
                    <a:pt x="6" y="54"/>
                  </a:cubicBezTo>
                  <a:cubicBezTo>
                    <a:pt x="12" y="62"/>
                    <a:pt x="45" y="77"/>
                    <a:pt x="49" y="68"/>
                  </a:cubicBezTo>
                  <a:cubicBezTo>
                    <a:pt x="53" y="59"/>
                    <a:pt x="34" y="14"/>
                    <a:pt x="30" y="0"/>
                  </a:cubicBezTo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CC6600"/>
                </a:gs>
              </a:gsLst>
              <a:path path="rect">
                <a:fillToRect l="50000" t="50000" r="50000" b="50000"/>
              </a:path>
            </a:gra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2893" name="Freeform 125"/>
            <p:cNvSpPr>
              <a:spLocks/>
            </p:cNvSpPr>
            <p:nvPr/>
          </p:nvSpPr>
          <p:spPr bwMode="auto">
            <a:xfrm>
              <a:off x="437" y="1794"/>
              <a:ext cx="85" cy="125"/>
            </a:xfrm>
            <a:custGeom>
              <a:avLst/>
              <a:gdLst/>
              <a:ahLst/>
              <a:cxnLst>
                <a:cxn ang="0">
                  <a:pos x="36" y="18"/>
                </a:cxn>
                <a:cxn ang="0">
                  <a:pos x="30" y="0"/>
                </a:cxn>
                <a:cxn ang="0">
                  <a:pos x="12" y="18"/>
                </a:cxn>
                <a:cxn ang="0">
                  <a:pos x="6" y="54"/>
                </a:cxn>
                <a:cxn ang="0">
                  <a:pos x="49" y="68"/>
                </a:cxn>
                <a:cxn ang="0">
                  <a:pos x="30" y="0"/>
                </a:cxn>
              </a:cxnLst>
              <a:rect l="0" t="0" r="r" b="b"/>
              <a:pathLst>
                <a:path w="53" h="77">
                  <a:moveTo>
                    <a:pt x="36" y="18"/>
                  </a:moveTo>
                  <a:cubicBezTo>
                    <a:pt x="35" y="15"/>
                    <a:pt x="34" y="0"/>
                    <a:pt x="30" y="0"/>
                  </a:cubicBezTo>
                  <a:cubicBezTo>
                    <a:pt x="26" y="0"/>
                    <a:pt x="16" y="9"/>
                    <a:pt x="12" y="18"/>
                  </a:cubicBezTo>
                  <a:cubicBezTo>
                    <a:pt x="8" y="27"/>
                    <a:pt x="0" y="46"/>
                    <a:pt x="6" y="54"/>
                  </a:cubicBezTo>
                  <a:cubicBezTo>
                    <a:pt x="12" y="62"/>
                    <a:pt x="45" y="77"/>
                    <a:pt x="49" y="68"/>
                  </a:cubicBezTo>
                  <a:cubicBezTo>
                    <a:pt x="53" y="59"/>
                    <a:pt x="34" y="14"/>
                    <a:pt x="30" y="0"/>
                  </a:cubicBezTo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CC6600"/>
                </a:gs>
              </a:gsLst>
              <a:path path="rect">
                <a:fillToRect l="50000" t="50000" r="50000" b="50000"/>
              </a:path>
            </a:gra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2894" name="Freeform 126"/>
            <p:cNvSpPr>
              <a:spLocks/>
            </p:cNvSpPr>
            <p:nvPr/>
          </p:nvSpPr>
          <p:spPr bwMode="auto">
            <a:xfrm>
              <a:off x="539" y="1894"/>
              <a:ext cx="53" cy="77"/>
            </a:xfrm>
            <a:custGeom>
              <a:avLst/>
              <a:gdLst/>
              <a:ahLst/>
              <a:cxnLst>
                <a:cxn ang="0">
                  <a:pos x="36" y="18"/>
                </a:cxn>
                <a:cxn ang="0">
                  <a:pos x="30" y="0"/>
                </a:cxn>
                <a:cxn ang="0">
                  <a:pos x="12" y="18"/>
                </a:cxn>
                <a:cxn ang="0">
                  <a:pos x="6" y="54"/>
                </a:cxn>
                <a:cxn ang="0">
                  <a:pos x="49" y="68"/>
                </a:cxn>
                <a:cxn ang="0">
                  <a:pos x="30" y="0"/>
                </a:cxn>
              </a:cxnLst>
              <a:rect l="0" t="0" r="r" b="b"/>
              <a:pathLst>
                <a:path w="53" h="77">
                  <a:moveTo>
                    <a:pt x="36" y="18"/>
                  </a:moveTo>
                  <a:cubicBezTo>
                    <a:pt x="35" y="15"/>
                    <a:pt x="34" y="0"/>
                    <a:pt x="30" y="0"/>
                  </a:cubicBezTo>
                  <a:cubicBezTo>
                    <a:pt x="26" y="0"/>
                    <a:pt x="16" y="9"/>
                    <a:pt x="12" y="18"/>
                  </a:cubicBezTo>
                  <a:cubicBezTo>
                    <a:pt x="8" y="27"/>
                    <a:pt x="0" y="46"/>
                    <a:pt x="6" y="54"/>
                  </a:cubicBezTo>
                  <a:cubicBezTo>
                    <a:pt x="12" y="62"/>
                    <a:pt x="45" y="77"/>
                    <a:pt x="49" y="68"/>
                  </a:cubicBezTo>
                  <a:cubicBezTo>
                    <a:pt x="53" y="59"/>
                    <a:pt x="34" y="14"/>
                    <a:pt x="30" y="0"/>
                  </a:cubicBezTo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CC6600"/>
                </a:gs>
              </a:gsLst>
              <a:path path="rect">
                <a:fillToRect l="50000" t="50000" r="50000" b="50000"/>
              </a:path>
            </a:gra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2895" name="Freeform 127"/>
            <p:cNvSpPr>
              <a:spLocks/>
            </p:cNvSpPr>
            <p:nvPr/>
          </p:nvSpPr>
          <p:spPr bwMode="auto">
            <a:xfrm flipH="1">
              <a:off x="731" y="2090"/>
              <a:ext cx="53" cy="77"/>
            </a:xfrm>
            <a:custGeom>
              <a:avLst/>
              <a:gdLst/>
              <a:ahLst/>
              <a:cxnLst>
                <a:cxn ang="0">
                  <a:pos x="36" y="18"/>
                </a:cxn>
                <a:cxn ang="0">
                  <a:pos x="30" y="0"/>
                </a:cxn>
                <a:cxn ang="0">
                  <a:pos x="12" y="18"/>
                </a:cxn>
                <a:cxn ang="0">
                  <a:pos x="6" y="54"/>
                </a:cxn>
                <a:cxn ang="0">
                  <a:pos x="49" y="68"/>
                </a:cxn>
                <a:cxn ang="0">
                  <a:pos x="30" y="0"/>
                </a:cxn>
              </a:cxnLst>
              <a:rect l="0" t="0" r="r" b="b"/>
              <a:pathLst>
                <a:path w="53" h="77">
                  <a:moveTo>
                    <a:pt x="36" y="18"/>
                  </a:moveTo>
                  <a:cubicBezTo>
                    <a:pt x="35" y="15"/>
                    <a:pt x="34" y="0"/>
                    <a:pt x="30" y="0"/>
                  </a:cubicBezTo>
                  <a:cubicBezTo>
                    <a:pt x="26" y="0"/>
                    <a:pt x="16" y="9"/>
                    <a:pt x="12" y="18"/>
                  </a:cubicBezTo>
                  <a:cubicBezTo>
                    <a:pt x="8" y="27"/>
                    <a:pt x="0" y="46"/>
                    <a:pt x="6" y="54"/>
                  </a:cubicBezTo>
                  <a:cubicBezTo>
                    <a:pt x="12" y="62"/>
                    <a:pt x="45" y="77"/>
                    <a:pt x="49" y="68"/>
                  </a:cubicBezTo>
                  <a:cubicBezTo>
                    <a:pt x="53" y="59"/>
                    <a:pt x="34" y="14"/>
                    <a:pt x="30" y="0"/>
                  </a:cubicBezTo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CC6600"/>
                </a:gs>
              </a:gsLst>
              <a:path path="rect">
                <a:fillToRect l="50000" t="50000" r="50000" b="50000"/>
              </a:path>
            </a:gra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2896" name="Freeform 128"/>
            <p:cNvSpPr>
              <a:spLocks/>
            </p:cNvSpPr>
            <p:nvPr/>
          </p:nvSpPr>
          <p:spPr bwMode="auto">
            <a:xfrm>
              <a:off x="565" y="1090"/>
              <a:ext cx="85" cy="93"/>
            </a:xfrm>
            <a:custGeom>
              <a:avLst/>
              <a:gdLst/>
              <a:ahLst/>
              <a:cxnLst>
                <a:cxn ang="0">
                  <a:pos x="36" y="18"/>
                </a:cxn>
                <a:cxn ang="0">
                  <a:pos x="30" y="0"/>
                </a:cxn>
                <a:cxn ang="0">
                  <a:pos x="12" y="18"/>
                </a:cxn>
                <a:cxn ang="0">
                  <a:pos x="6" y="54"/>
                </a:cxn>
                <a:cxn ang="0">
                  <a:pos x="49" y="68"/>
                </a:cxn>
                <a:cxn ang="0">
                  <a:pos x="30" y="0"/>
                </a:cxn>
              </a:cxnLst>
              <a:rect l="0" t="0" r="r" b="b"/>
              <a:pathLst>
                <a:path w="53" h="77">
                  <a:moveTo>
                    <a:pt x="36" y="18"/>
                  </a:moveTo>
                  <a:cubicBezTo>
                    <a:pt x="35" y="15"/>
                    <a:pt x="34" y="0"/>
                    <a:pt x="30" y="0"/>
                  </a:cubicBezTo>
                  <a:cubicBezTo>
                    <a:pt x="26" y="0"/>
                    <a:pt x="16" y="9"/>
                    <a:pt x="12" y="18"/>
                  </a:cubicBezTo>
                  <a:cubicBezTo>
                    <a:pt x="8" y="27"/>
                    <a:pt x="0" y="46"/>
                    <a:pt x="6" y="54"/>
                  </a:cubicBezTo>
                  <a:cubicBezTo>
                    <a:pt x="12" y="62"/>
                    <a:pt x="45" y="77"/>
                    <a:pt x="49" y="68"/>
                  </a:cubicBezTo>
                  <a:cubicBezTo>
                    <a:pt x="53" y="59"/>
                    <a:pt x="34" y="14"/>
                    <a:pt x="30" y="0"/>
                  </a:cubicBezTo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CC6600"/>
                </a:gs>
              </a:gsLst>
              <a:path path="rect">
                <a:fillToRect l="50000" t="50000" r="50000" b="50000"/>
              </a:path>
            </a:gra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2897" name="Freeform 129"/>
            <p:cNvSpPr>
              <a:spLocks/>
            </p:cNvSpPr>
            <p:nvPr/>
          </p:nvSpPr>
          <p:spPr bwMode="auto">
            <a:xfrm>
              <a:off x="437" y="1298"/>
              <a:ext cx="85" cy="93"/>
            </a:xfrm>
            <a:custGeom>
              <a:avLst/>
              <a:gdLst/>
              <a:ahLst/>
              <a:cxnLst>
                <a:cxn ang="0">
                  <a:pos x="36" y="18"/>
                </a:cxn>
                <a:cxn ang="0">
                  <a:pos x="30" y="0"/>
                </a:cxn>
                <a:cxn ang="0">
                  <a:pos x="12" y="18"/>
                </a:cxn>
                <a:cxn ang="0">
                  <a:pos x="6" y="54"/>
                </a:cxn>
                <a:cxn ang="0">
                  <a:pos x="49" y="68"/>
                </a:cxn>
                <a:cxn ang="0">
                  <a:pos x="30" y="0"/>
                </a:cxn>
              </a:cxnLst>
              <a:rect l="0" t="0" r="r" b="b"/>
              <a:pathLst>
                <a:path w="53" h="77">
                  <a:moveTo>
                    <a:pt x="36" y="18"/>
                  </a:moveTo>
                  <a:cubicBezTo>
                    <a:pt x="35" y="15"/>
                    <a:pt x="34" y="0"/>
                    <a:pt x="30" y="0"/>
                  </a:cubicBezTo>
                  <a:cubicBezTo>
                    <a:pt x="26" y="0"/>
                    <a:pt x="16" y="9"/>
                    <a:pt x="12" y="18"/>
                  </a:cubicBezTo>
                  <a:cubicBezTo>
                    <a:pt x="8" y="27"/>
                    <a:pt x="0" y="46"/>
                    <a:pt x="6" y="54"/>
                  </a:cubicBezTo>
                  <a:cubicBezTo>
                    <a:pt x="12" y="62"/>
                    <a:pt x="45" y="77"/>
                    <a:pt x="49" y="68"/>
                  </a:cubicBezTo>
                  <a:cubicBezTo>
                    <a:pt x="53" y="59"/>
                    <a:pt x="34" y="14"/>
                    <a:pt x="30" y="0"/>
                  </a:cubicBezTo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CC6600"/>
                </a:gs>
              </a:gsLst>
              <a:path path="rect">
                <a:fillToRect l="50000" t="50000" r="50000" b="50000"/>
              </a:path>
            </a:gra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15" name="Group 130"/>
          <p:cNvGrpSpPr>
            <a:grpSpLocks/>
          </p:cNvGrpSpPr>
          <p:nvPr/>
        </p:nvGrpSpPr>
        <p:grpSpPr bwMode="auto">
          <a:xfrm>
            <a:off x="3060700" y="3568700"/>
            <a:ext cx="3162300" cy="1630363"/>
            <a:chOff x="3768" y="3184"/>
            <a:chExt cx="1992" cy="1027"/>
          </a:xfrm>
        </p:grpSpPr>
        <p:sp>
          <p:nvSpPr>
            <p:cNvPr id="32899" name="Freeform 131"/>
            <p:cNvSpPr>
              <a:spLocks/>
            </p:cNvSpPr>
            <p:nvPr/>
          </p:nvSpPr>
          <p:spPr bwMode="auto">
            <a:xfrm>
              <a:off x="3768" y="3184"/>
              <a:ext cx="880" cy="920"/>
            </a:xfrm>
            <a:custGeom>
              <a:avLst/>
              <a:gdLst/>
              <a:ahLst/>
              <a:cxnLst>
                <a:cxn ang="0">
                  <a:pos x="856" y="0"/>
                </a:cxn>
                <a:cxn ang="0">
                  <a:pos x="0" y="440"/>
                </a:cxn>
                <a:cxn ang="0">
                  <a:pos x="16" y="920"/>
                </a:cxn>
                <a:cxn ang="0">
                  <a:pos x="880" y="528"/>
                </a:cxn>
                <a:cxn ang="0">
                  <a:pos x="856" y="0"/>
                </a:cxn>
              </a:cxnLst>
              <a:rect l="0" t="0" r="r" b="b"/>
              <a:pathLst>
                <a:path w="880" h="920">
                  <a:moveTo>
                    <a:pt x="856" y="0"/>
                  </a:moveTo>
                  <a:lnTo>
                    <a:pt x="0" y="440"/>
                  </a:lnTo>
                  <a:lnTo>
                    <a:pt x="16" y="920"/>
                  </a:lnTo>
                  <a:lnTo>
                    <a:pt x="880" y="528"/>
                  </a:lnTo>
                  <a:lnTo>
                    <a:pt x="856" y="0"/>
                  </a:lnTo>
                  <a:close/>
                </a:path>
              </a:pathLst>
            </a:custGeom>
            <a:noFill/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2900" name="Freeform 132"/>
            <p:cNvSpPr>
              <a:spLocks/>
            </p:cNvSpPr>
            <p:nvPr/>
          </p:nvSpPr>
          <p:spPr bwMode="auto">
            <a:xfrm>
              <a:off x="4624" y="3184"/>
              <a:ext cx="1120" cy="83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12" y="320"/>
                </a:cxn>
                <a:cxn ang="0">
                  <a:pos x="1120" y="832"/>
                </a:cxn>
                <a:cxn ang="0">
                  <a:pos x="16" y="520"/>
                </a:cxn>
              </a:cxnLst>
              <a:rect l="0" t="0" r="r" b="b"/>
              <a:pathLst>
                <a:path w="1120" h="832">
                  <a:moveTo>
                    <a:pt x="0" y="0"/>
                  </a:moveTo>
                  <a:lnTo>
                    <a:pt x="1112" y="320"/>
                  </a:lnTo>
                  <a:cubicBezTo>
                    <a:pt x="1115" y="491"/>
                    <a:pt x="1117" y="661"/>
                    <a:pt x="1120" y="832"/>
                  </a:cubicBezTo>
                  <a:lnTo>
                    <a:pt x="16" y="520"/>
                  </a:lnTo>
                </a:path>
              </a:pathLst>
            </a:custGeom>
            <a:noFill/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2901" name="Freeform 133"/>
            <p:cNvSpPr>
              <a:spLocks/>
            </p:cNvSpPr>
            <p:nvPr/>
          </p:nvSpPr>
          <p:spPr bwMode="auto">
            <a:xfrm>
              <a:off x="3768" y="3520"/>
              <a:ext cx="1976" cy="211"/>
            </a:xfrm>
            <a:custGeom>
              <a:avLst/>
              <a:gdLst/>
              <a:ahLst/>
              <a:cxnLst>
                <a:cxn ang="0">
                  <a:pos x="0" y="104"/>
                </a:cxn>
                <a:cxn ang="0">
                  <a:pos x="248" y="160"/>
                </a:cxn>
                <a:cxn ang="0">
                  <a:pos x="560" y="200"/>
                </a:cxn>
                <a:cxn ang="0">
                  <a:pos x="1152" y="200"/>
                </a:cxn>
                <a:cxn ang="0">
                  <a:pos x="1544" y="136"/>
                </a:cxn>
                <a:cxn ang="0">
                  <a:pos x="1976" y="0"/>
                </a:cxn>
              </a:cxnLst>
              <a:rect l="0" t="0" r="r" b="b"/>
              <a:pathLst>
                <a:path w="1976" h="211">
                  <a:moveTo>
                    <a:pt x="0" y="104"/>
                  </a:moveTo>
                  <a:cubicBezTo>
                    <a:pt x="41" y="113"/>
                    <a:pt x="155" y="144"/>
                    <a:pt x="248" y="160"/>
                  </a:cubicBezTo>
                  <a:cubicBezTo>
                    <a:pt x="341" y="176"/>
                    <a:pt x="409" y="193"/>
                    <a:pt x="560" y="200"/>
                  </a:cubicBezTo>
                  <a:cubicBezTo>
                    <a:pt x="711" y="207"/>
                    <a:pt x="988" y="211"/>
                    <a:pt x="1152" y="200"/>
                  </a:cubicBezTo>
                  <a:cubicBezTo>
                    <a:pt x="1316" y="189"/>
                    <a:pt x="1407" y="169"/>
                    <a:pt x="1544" y="136"/>
                  </a:cubicBezTo>
                  <a:cubicBezTo>
                    <a:pt x="1681" y="103"/>
                    <a:pt x="1828" y="51"/>
                    <a:pt x="1976" y="0"/>
                  </a:cubicBezTo>
                </a:path>
              </a:pathLst>
            </a:custGeom>
            <a:noFill/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2902" name="Freeform 134"/>
            <p:cNvSpPr>
              <a:spLocks/>
            </p:cNvSpPr>
            <p:nvPr/>
          </p:nvSpPr>
          <p:spPr bwMode="auto">
            <a:xfrm>
              <a:off x="3784" y="4000"/>
              <a:ext cx="1976" cy="211"/>
            </a:xfrm>
            <a:custGeom>
              <a:avLst/>
              <a:gdLst/>
              <a:ahLst/>
              <a:cxnLst>
                <a:cxn ang="0">
                  <a:pos x="0" y="104"/>
                </a:cxn>
                <a:cxn ang="0">
                  <a:pos x="248" y="160"/>
                </a:cxn>
                <a:cxn ang="0">
                  <a:pos x="560" y="200"/>
                </a:cxn>
                <a:cxn ang="0">
                  <a:pos x="1152" y="200"/>
                </a:cxn>
                <a:cxn ang="0">
                  <a:pos x="1544" y="136"/>
                </a:cxn>
                <a:cxn ang="0">
                  <a:pos x="1976" y="0"/>
                </a:cxn>
              </a:cxnLst>
              <a:rect l="0" t="0" r="r" b="b"/>
              <a:pathLst>
                <a:path w="1976" h="211">
                  <a:moveTo>
                    <a:pt x="0" y="104"/>
                  </a:moveTo>
                  <a:cubicBezTo>
                    <a:pt x="41" y="113"/>
                    <a:pt x="155" y="144"/>
                    <a:pt x="248" y="160"/>
                  </a:cubicBezTo>
                  <a:cubicBezTo>
                    <a:pt x="341" y="176"/>
                    <a:pt x="409" y="193"/>
                    <a:pt x="560" y="200"/>
                  </a:cubicBezTo>
                  <a:cubicBezTo>
                    <a:pt x="711" y="207"/>
                    <a:pt x="988" y="211"/>
                    <a:pt x="1152" y="200"/>
                  </a:cubicBezTo>
                  <a:cubicBezTo>
                    <a:pt x="1316" y="189"/>
                    <a:pt x="1407" y="169"/>
                    <a:pt x="1544" y="136"/>
                  </a:cubicBezTo>
                  <a:cubicBezTo>
                    <a:pt x="1681" y="103"/>
                    <a:pt x="1828" y="51"/>
                    <a:pt x="1976" y="0"/>
                  </a:cubicBezTo>
                </a:path>
              </a:pathLst>
            </a:custGeom>
            <a:noFill/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2903" name="Freeform 135"/>
            <p:cNvSpPr>
              <a:spLocks/>
            </p:cNvSpPr>
            <p:nvPr/>
          </p:nvSpPr>
          <p:spPr bwMode="auto">
            <a:xfrm>
              <a:off x="3768" y="3504"/>
              <a:ext cx="1968" cy="704"/>
            </a:xfrm>
            <a:custGeom>
              <a:avLst/>
              <a:gdLst/>
              <a:ahLst/>
              <a:cxnLst>
                <a:cxn ang="0">
                  <a:pos x="1968" y="496"/>
                </a:cxn>
                <a:cxn ang="0">
                  <a:pos x="1968" y="0"/>
                </a:cxn>
                <a:cxn ang="0">
                  <a:pos x="1808" y="80"/>
                </a:cxn>
                <a:cxn ang="0">
                  <a:pos x="1552" y="144"/>
                </a:cxn>
                <a:cxn ang="0">
                  <a:pos x="1248" y="208"/>
                </a:cxn>
                <a:cxn ang="0">
                  <a:pos x="1008" y="224"/>
                </a:cxn>
                <a:cxn ang="0">
                  <a:pos x="768" y="224"/>
                </a:cxn>
                <a:cxn ang="0">
                  <a:pos x="528" y="208"/>
                </a:cxn>
                <a:cxn ang="0">
                  <a:pos x="272" y="176"/>
                </a:cxn>
                <a:cxn ang="0">
                  <a:pos x="128" y="144"/>
                </a:cxn>
                <a:cxn ang="0">
                  <a:pos x="0" y="128"/>
                </a:cxn>
                <a:cxn ang="0">
                  <a:pos x="16" y="608"/>
                </a:cxn>
                <a:cxn ang="0">
                  <a:pos x="192" y="640"/>
                </a:cxn>
                <a:cxn ang="0">
                  <a:pos x="368" y="672"/>
                </a:cxn>
                <a:cxn ang="0">
                  <a:pos x="480" y="688"/>
                </a:cxn>
                <a:cxn ang="0">
                  <a:pos x="592" y="688"/>
                </a:cxn>
                <a:cxn ang="0">
                  <a:pos x="768" y="704"/>
                </a:cxn>
                <a:cxn ang="0">
                  <a:pos x="928" y="704"/>
                </a:cxn>
                <a:cxn ang="0">
                  <a:pos x="1072" y="704"/>
                </a:cxn>
                <a:cxn ang="0">
                  <a:pos x="1264" y="688"/>
                </a:cxn>
                <a:cxn ang="0">
                  <a:pos x="1392" y="672"/>
                </a:cxn>
                <a:cxn ang="0">
                  <a:pos x="1536" y="640"/>
                </a:cxn>
                <a:cxn ang="0">
                  <a:pos x="1712" y="592"/>
                </a:cxn>
                <a:cxn ang="0">
                  <a:pos x="1824" y="560"/>
                </a:cxn>
                <a:cxn ang="0">
                  <a:pos x="1904" y="528"/>
                </a:cxn>
                <a:cxn ang="0">
                  <a:pos x="1968" y="496"/>
                </a:cxn>
              </a:cxnLst>
              <a:rect l="0" t="0" r="r" b="b"/>
              <a:pathLst>
                <a:path w="1968" h="704">
                  <a:moveTo>
                    <a:pt x="1968" y="496"/>
                  </a:moveTo>
                  <a:lnTo>
                    <a:pt x="1968" y="0"/>
                  </a:lnTo>
                  <a:lnTo>
                    <a:pt x="1808" y="80"/>
                  </a:lnTo>
                  <a:lnTo>
                    <a:pt x="1552" y="144"/>
                  </a:lnTo>
                  <a:lnTo>
                    <a:pt x="1248" y="208"/>
                  </a:lnTo>
                  <a:lnTo>
                    <a:pt x="1008" y="224"/>
                  </a:lnTo>
                  <a:lnTo>
                    <a:pt x="768" y="224"/>
                  </a:lnTo>
                  <a:lnTo>
                    <a:pt x="528" y="208"/>
                  </a:lnTo>
                  <a:lnTo>
                    <a:pt x="272" y="176"/>
                  </a:lnTo>
                  <a:lnTo>
                    <a:pt x="128" y="144"/>
                  </a:lnTo>
                  <a:lnTo>
                    <a:pt x="0" y="128"/>
                  </a:lnTo>
                  <a:lnTo>
                    <a:pt x="16" y="608"/>
                  </a:lnTo>
                  <a:lnTo>
                    <a:pt x="192" y="640"/>
                  </a:lnTo>
                  <a:lnTo>
                    <a:pt x="368" y="672"/>
                  </a:lnTo>
                  <a:lnTo>
                    <a:pt x="480" y="688"/>
                  </a:lnTo>
                  <a:lnTo>
                    <a:pt x="592" y="688"/>
                  </a:lnTo>
                  <a:lnTo>
                    <a:pt x="768" y="704"/>
                  </a:lnTo>
                  <a:lnTo>
                    <a:pt x="928" y="704"/>
                  </a:lnTo>
                  <a:lnTo>
                    <a:pt x="1072" y="704"/>
                  </a:lnTo>
                  <a:lnTo>
                    <a:pt x="1264" y="688"/>
                  </a:lnTo>
                  <a:lnTo>
                    <a:pt x="1392" y="672"/>
                  </a:lnTo>
                  <a:lnTo>
                    <a:pt x="1536" y="640"/>
                  </a:lnTo>
                  <a:lnTo>
                    <a:pt x="1712" y="592"/>
                  </a:lnTo>
                  <a:lnTo>
                    <a:pt x="1824" y="560"/>
                  </a:lnTo>
                  <a:lnTo>
                    <a:pt x="1904" y="528"/>
                  </a:lnTo>
                  <a:lnTo>
                    <a:pt x="1968" y="496"/>
                  </a:lnTo>
                  <a:close/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CC6600"/>
                </a:gs>
              </a:gsLst>
              <a:path path="rect">
                <a:fillToRect l="50000" t="50000" r="50000" b="50000"/>
              </a:path>
            </a:gradFill>
            <a:ln w="9525" cap="flat" cmpd="sng">
              <a:solidFill>
                <a:schemeClr val="tx1"/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2904" name="Freeform 136"/>
            <p:cNvSpPr>
              <a:spLocks/>
            </p:cNvSpPr>
            <p:nvPr/>
          </p:nvSpPr>
          <p:spPr bwMode="auto">
            <a:xfrm>
              <a:off x="3784" y="3184"/>
              <a:ext cx="1936" cy="528"/>
            </a:xfrm>
            <a:custGeom>
              <a:avLst/>
              <a:gdLst/>
              <a:ahLst/>
              <a:cxnLst>
                <a:cxn ang="0">
                  <a:pos x="1936" y="304"/>
                </a:cxn>
                <a:cxn ang="0">
                  <a:pos x="832" y="0"/>
                </a:cxn>
                <a:cxn ang="0">
                  <a:pos x="0" y="432"/>
                </a:cxn>
                <a:cxn ang="0">
                  <a:pos x="208" y="480"/>
                </a:cxn>
                <a:cxn ang="0">
                  <a:pos x="512" y="528"/>
                </a:cxn>
                <a:cxn ang="0">
                  <a:pos x="816" y="528"/>
                </a:cxn>
                <a:cxn ang="0">
                  <a:pos x="1152" y="528"/>
                </a:cxn>
                <a:cxn ang="0">
                  <a:pos x="1344" y="496"/>
                </a:cxn>
                <a:cxn ang="0">
                  <a:pos x="1536" y="464"/>
                </a:cxn>
                <a:cxn ang="0">
                  <a:pos x="1728" y="416"/>
                </a:cxn>
                <a:cxn ang="0">
                  <a:pos x="1904" y="352"/>
                </a:cxn>
                <a:cxn ang="0">
                  <a:pos x="1936" y="304"/>
                </a:cxn>
              </a:cxnLst>
              <a:rect l="0" t="0" r="r" b="b"/>
              <a:pathLst>
                <a:path w="1936" h="528">
                  <a:moveTo>
                    <a:pt x="1936" y="304"/>
                  </a:moveTo>
                  <a:lnTo>
                    <a:pt x="832" y="0"/>
                  </a:lnTo>
                  <a:lnTo>
                    <a:pt x="0" y="432"/>
                  </a:lnTo>
                  <a:lnTo>
                    <a:pt x="208" y="480"/>
                  </a:lnTo>
                  <a:lnTo>
                    <a:pt x="512" y="528"/>
                  </a:lnTo>
                  <a:lnTo>
                    <a:pt x="816" y="528"/>
                  </a:lnTo>
                  <a:lnTo>
                    <a:pt x="1152" y="528"/>
                  </a:lnTo>
                  <a:lnTo>
                    <a:pt x="1344" y="496"/>
                  </a:lnTo>
                  <a:lnTo>
                    <a:pt x="1536" y="464"/>
                  </a:lnTo>
                  <a:lnTo>
                    <a:pt x="1728" y="416"/>
                  </a:lnTo>
                  <a:lnTo>
                    <a:pt x="1904" y="352"/>
                  </a:lnTo>
                  <a:lnTo>
                    <a:pt x="1936" y="304"/>
                  </a:lnTo>
                  <a:close/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FFFF00"/>
                </a:gs>
              </a:gsLst>
              <a:path path="rect">
                <a:fillToRect l="50000" t="50000" r="50000" b="50000"/>
              </a:path>
            </a:gradFill>
            <a:ln w="9525" cap="flat" cmpd="sng">
              <a:solidFill>
                <a:schemeClr val="tx1"/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2905" name="Freeform 137"/>
            <p:cNvSpPr>
              <a:spLocks/>
            </p:cNvSpPr>
            <p:nvPr/>
          </p:nvSpPr>
          <p:spPr bwMode="auto">
            <a:xfrm>
              <a:off x="4181" y="3442"/>
              <a:ext cx="85" cy="93"/>
            </a:xfrm>
            <a:custGeom>
              <a:avLst/>
              <a:gdLst/>
              <a:ahLst/>
              <a:cxnLst>
                <a:cxn ang="0">
                  <a:pos x="36" y="18"/>
                </a:cxn>
                <a:cxn ang="0">
                  <a:pos x="30" y="0"/>
                </a:cxn>
                <a:cxn ang="0">
                  <a:pos x="12" y="18"/>
                </a:cxn>
                <a:cxn ang="0">
                  <a:pos x="6" y="54"/>
                </a:cxn>
                <a:cxn ang="0">
                  <a:pos x="49" y="68"/>
                </a:cxn>
                <a:cxn ang="0">
                  <a:pos x="30" y="0"/>
                </a:cxn>
              </a:cxnLst>
              <a:rect l="0" t="0" r="r" b="b"/>
              <a:pathLst>
                <a:path w="53" h="77">
                  <a:moveTo>
                    <a:pt x="36" y="18"/>
                  </a:moveTo>
                  <a:cubicBezTo>
                    <a:pt x="35" y="15"/>
                    <a:pt x="34" y="0"/>
                    <a:pt x="30" y="0"/>
                  </a:cubicBezTo>
                  <a:cubicBezTo>
                    <a:pt x="26" y="0"/>
                    <a:pt x="16" y="9"/>
                    <a:pt x="12" y="18"/>
                  </a:cubicBezTo>
                  <a:cubicBezTo>
                    <a:pt x="8" y="27"/>
                    <a:pt x="0" y="46"/>
                    <a:pt x="6" y="54"/>
                  </a:cubicBezTo>
                  <a:cubicBezTo>
                    <a:pt x="12" y="62"/>
                    <a:pt x="45" y="77"/>
                    <a:pt x="49" y="68"/>
                  </a:cubicBezTo>
                  <a:cubicBezTo>
                    <a:pt x="53" y="59"/>
                    <a:pt x="34" y="14"/>
                    <a:pt x="30" y="0"/>
                  </a:cubicBezTo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CC6600"/>
                </a:gs>
              </a:gsLst>
              <a:path path="rect">
                <a:fillToRect l="50000" t="50000" r="50000" b="50000"/>
              </a:path>
            </a:gra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2906" name="Freeform 138"/>
            <p:cNvSpPr>
              <a:spLocks/>
            </p:cNvSpPr>
            <p:nvPr/>
          </p:nvSpPr>
          <p:spPr bwMode="auto">
            <a:xfrm>
              <a:off x="4555" y="3254"/>
              <a:ext cx="53" cy="77"/>
            </a:xfrm>
            <a:custGeom>
              <a:avLst/>
              <a:gdLst/>
              <a:ahLst/>
              <a:cxnLst>
                <a:cxn ang="0">
                  <a:pos x="36" y="18"/>
                </a:cxn>
                <a:cxn ang="0">
                  <a:pos x="30" y="0"/>
                </a:cxn>
                <a:cxn ang="0">
                  <a:pos x="12" y="18"/>
                </a:cxn>
                <a:cxn ang="0">
                  <a:pos x="6" y="54"/>
                </a:cxn>
                <a:cxn ang="0">
                  <a:pos x="49" y="68"/>
                </a:cxn>
                <a:cxn ang="0">
                  <a:pos x="30" y="0"/>
                </a:cxn>
              </a:cxnLst>
              <a:rect l="0" t="0" r="r" b="b"/>
              <a:pathLst>
                <a:path w="53" h="77">
                  <a:moveTo>
                    <a:pt x="36" y="18"/>
                  </a:moveTo>
                  <a:cubicBezTo>
                    <a:pt x="35" y="15"/>
                    <a:pt x="34" y="0"/>
                    <a:pt x="30" y="0"/>
                  </a:cubicBezTo>
                  <a:cubicBezTo>
                    <a:pt x="26" y="0"/>
                    <a:pt x="16" y="9"/>
                    <a:pt x="12" y="18"/>
                  </a:cubicBezTo>
                  <a:cubicBezTo>
                    <a:pt x="8" y="27"/>
                    <a:pt x="0" y="46"/>
                    <a:pt x="6" y="54"/>
                  </a:cubicBezTo>
                  <a:cubicBezTo>
                    <a:pt x="12" y="62"/>
                    <a:pt x="45" y="77"/>
                    <a:pt x="49" y="68"/>
                  </a:cubicBezTo>
                  <a:cubicBezTo>
                    <a:pt x="53" y="59"/>
                    <a:pt x="34" y="14"/>
                    <a:pt x="30" y="0"/>
                  </a:cubicBezTo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CC6600"/>
                </a:gs>
              </a:gsLst>
              <a:path path="rect">
                <a:fillToRect l="50000" t="50000" r="50000" b="50000"/>
              </a:path>
            </a:gra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2907" name="Freeform 139"/>
            <p:cNvSpPr>
              <a:spLocks/>
            </p:cNvSpPr>
            <p:nvPr/>
          </p:nvSpPr>
          <p:spPr bwMode="auto">
            <a:xfrm flipH="1">
              <a:off x="4459" y="3418"/>
              <a:ext cx="53" cy="77"/>
            </a:xfrm>
            <a:custGeom>
              <a:avLst/>
              <a:gdLst/>
              <a:ahLst/>
              <a:cxnLst>
                <a:cxn ang="0">
                  <a:pos x="36" y="18"/>
                </a:cxn>
                <a:cxn ang="0">
                  <a:pos x="30" y="0"/>
                </a:cxn>
                <a:cxn ang="0">
                  <a:pos x="12" y="18"/>
                </a:cxn>
                <a:cxn ang="0">
                  <a:pos x="6" y="54"/>
                </a:cxn>
                <a:cxn ang="0">
                  <a:pos x="49" y="68"/>
                </a:cxn>
                <a:cxn ang="0">
                  <a:pos x="30" y="0"/>
                </a:cxn>
              </a:cxnLst>
              <a:rect l="0" t="0" r="r" b="b"/>
              <a:pathLst>
                <a:path w="53" h="77">
                  <a:moveTo>
                    <a:pt x="36" y="18"/>
                  </a:moveTo>
                  <a:cubicBezTo>
                    <a:pt x="35" y="15"/>
                    <a:pt x="34" y="0"/>
                    <a:pt x="30" y="0"/>
                  </a:cubicBezTo>
                  <a:cubicBezTo>
                    <a:pt x="26" y="0"/>
                    <a:pt x="16" y="9"/>
                    <a:pt x="12" y="18"/>
                  </a:cubicBezTo>
                  <a:cubicBezTo>
                    <a:pt x="8" y="27"/>
                    <a:pt x="0" y="46"/>
                    <a:pt x="6" y="54"/>
                  </a:cubicBezTo>
                  <a:cubicBezTo>
                    <a:pt x="12" y="62"/>
                    <a:pt x="45" y="77"/>
                    <a:pt x="49" y="68"/>
                  </a:cubicBezTo>
                  <a:cubicBezTo>
                    <a:pt x="53" y="59"/>
                    <a:pt x="34" y="14"/>
                    <a:pt x="30" y="0"/>
                  </a:cubicBezTo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CC6600"/>
                </a:gs>
              </a:gsLst>
              <a:path path="rect">
                <a:fillToRect l="50000" t="50000" r="50000" b="50000"/>
              </a:path>
            </a:gra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2908" name="Freeform 140"/>
            <p:cNvSpPr>
              <a:spLocks/>
            </p:cNvSpPr>
            <p:nvPr/>
          </p:nvSpPr>
          <p:spPr bwMode="auto">
            <a:xfrm>
              <a:off x="3784" y="3184"/>
              <a:ext cx="1936" cy="528"/>
            </a:xfrm>
            <a:custGeom>
              <a:avLst/>
              <a:gdLst/>
              <a:ahLst/>
              <a:cxnLst>
                <a:cxn ang="0">
                  <a:pos x="1936" y="304"/>
                </a:cxn>
                <a:cxn ang="0">
                  <a:pos x="832" y="0"/>
                </a:cxn>
                <a:cxn ang="0">
                  <a:pos x="0" y="432"/>
                </a:cxn>
                <a:cxn ang="0">
                  <a:pos x="208" y="480"/>
                </a:cxn>
                <a:cxn ang="0">
                  <a:pos x="512" y="528"/>
                </a:cxn>
                <a:cxn ang="0">
                  <a:pos x="816" y="528"/>
                </a:cxn>
                <a:cxn ang="0">
                  <a:pos x="1152" y="528"/>
                </a:cxn>
                <a:cxn ang="0">
                  <a:pos x="1344" y="496"/>
                </a:cxn>
                <a:cxn ang="0">
                  <a:pos x="1536" y="464"/>
                </a:cxn>
                <a:cxn ang="0">
                  <a:pos x="1728" y="416"/>
                </a:cxn>
                <a:cxn ang="0">
                  <a:pos x="1904" y="352"/>
                </a:cxn>
                <a:cxn ang="0">
                  <a:pos x="1936" y="304"/>
                </a:cxn>
              </a:cxnLst>
              <a:rect l="0" t="0" r="r" b="b"/>
              <a:pathLst>
                <a:path w="1936" h="528">
                  <a:moveTo>
                    <a:pt x="1936" y="304"/>
                  </a:moveTo>
                  <a:lnTo>
                    <a:pt x="832" y="0"/>
                  </a:lnTo>
                  <a:lnTo>
                    <a:pt x="0" y="432"/>
                  </a:lnTo>
                  <a:lnTo>
                    <a:pt x="208" y="480"/>
                  </a:lnTo>
                  <a:lnTo>
                    <a:pt x="512" y="528"/>
                  </a:lnTo>
                  <a:lnTo>
                    <a:pt x="816" y="528"/>
                  </a:lnTo>
                  <a:lnTo>
                    <a:pt x="1152" y="528"/>
                  </a:lnTo>
                  <a:lnTo>
                    <a:pt x="1344" y="496"/>
                  </a:lnTo>
                  <a:lnTo>
                    <a:pt x="1536" y="464"/>
                  </a:lnTo>
                  <a:lnTo>
                    <a:pt x="1728" y="416"/>
                  </a:lnTo>
                  <a:lnTo>
                    <a:pt x="1904" y="352"/>
                  </a:lnTo>
                  <a:lnTo>
                    <a:pt x="1936" y="304"/>
                  </a:lnTo>
                  <a:close/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FFFF00"/>
                </a:gs>
              </a:gsLst>
              <a:path path="rect">
                <a:fillToRect l="50000" t="50000" r="50000" b="50000"/>
              </a:path>
            </a:gradFill>
            <a:ln w="9525" cap="flat" cmpd="sng">
              <a:solidFill>
                <a:schemeClr val="tx1"/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2909" name="Freeform 141"/>
            <p:cNvSpPr>
              <a:spLocks/>
            </p:cNvSpPr>
            <p:nvPr/>
          </p:nvSpPr>
          <p:spPr bwMode="auto">
            <a:xfrm>
              <a:off x="4181" y="3442"/>
              <a:ext cx="85" cy="93"/>
            </a:xfrm>
            <a:custGeom>
              <a:avLst/>
              <a:gdLst/>
              <a:ahLst/>
              <a:cxnLst>
                <a:cxn ang="0">
                  <a:pos x="36" y="18"/>
                </a:cxn>
                <a:cxn ang="0">
                  <a:pos x="30" y="0"/>
                </a:cxn>
                <a:cxn ang="0">
                  <a:pos x="12" y="18"/>
                </a:cxn>
                <a:cxn ang="0">
                  <a:pos x="6" y="54"/>
                </a:cxn>
                <a:cxn ang="0">
                  <a:pos x="49" y="68"/>
                </a:cxn>
                <a:cxn ang="0">
                  <a:pos x="30" y="0"/>
                </a:cxn>
              </a:cxnLst>
              <a:rect l="0" t="0" r="r" b="b"/>
              <a:pathLst>
                <a:path w="53" h="77">
                  <a:moveTo>
                    <a:pt x="36" y="18"/>
                  </a:moveTo>
                  <a:cubicBezTo>
                    <a:pt x="35" y="15"/>
                    <a:pt x="34" y="0"/>
                    <a:pt x="30" y="0"/>
                  </a:cubicBezTo>
                  <a:cubicBezTo>
                    <a:pt x="26" y="0"/>
                    <a:pt x="16" y="9"/>
                    <a:pt x="12" y="18"/>
                  </a:cubicBezTo>
                  <a:cubicBezTo>
                    <a:pt x="8" y="27"/>
                    <a:pt x="0" y="46"/>
                    <a:pt x="6" y="54"/>
                  </a:cubicBezTo>
                  <a:cubicBezTo>
                    <a:pt x="12" y="62"/>
                    <a:pt x="45" y="77"/>
                    <a:pt x="49" y="68"/>
                  </a:cubicBezTo>
                  <a:cubicBezTo>
                    <a:pt x="53" y="59"/>
                    <a:pt x="34" y="14"/>
                    <a:pt x="30" y="0"/>
                  </a:cubicBezTo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CC6600"/>
                </a:gs>
              </a:gsLst>
              <a:path path="rect">
                <a:fillToRect l="50000" t="50000" r="50000" b="50000"/>
              </a:path>
            </a:gra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2910" name="Freeform 142"/>
            <p:cNvSpPr>
              <a:spLocks/>
            </p:cNvSpPr>
            <p:nvPr/>
          </p:nvSpPr>
          <p:spPr bwMode="auto">
            <a:xfrm>
              <a:off x="4555" y="3254"/>
              <a:ext cx="53" cy="77"/>
            </a:xfrm>
            <a:custGeom>
              <a:avLst/>
              <a:gdLst/>
              <a:ahLst/>
              <a:cxnLst>
                <a:cxn ang="0">
                  <a:pos x="36" y="18"/>
                </a:cxn>
                <a:cxn ang="0">
                  <a:pos x="30" y="0"/>
                </a:cxn>
                <a:cxn ang="0">
                  <a:pos x="12" y="18"/>
                </a:cxn>
                <a:cxn ang="0">
                  <a:pos x="6" y="54"/>
                </a:cxn>
                <a:cxn ang="0">
                  <a:pos x="49" y="68"/>
                </a:cxn>
                <a:cxn ang="0">
                  <a:pos x="30" y="0"/>
                </a:cxn>
              </a:cxnLst>
              <a:rect l="0" t="0" r="r" b="b"/>
              <a:pathLst>
                <a:path w="53" h="77">
                  <a:moveTo>
                    <a:pt x="36" y="18"/>
                  </a:moveTo>
                  <a:cubicBezTo>
                    <a:pt x="35" y="15"/>
                    <a:pt x="34" y="0"/>
                    <a:pt x="30" y="0"/>
                  </a:cubicBezTo>
                  <a:cubicBezTo>
                    <a:pt x="26" y="0"/>
                    <a:pt x="16" y="9"/>
                    <a:pt x="12" y="18"/>
                  </a:cubicBezTo>
                  <a:cubicBezTo>
                    <a:pt x="8" y="27"/>
                    <a:pt x="0" y="46"/>
                    <a:pt x="6" y="54"/>
                  </a:cubicBezTo>
                  <a:cubicBezTo>
                    <a:pt x="12" y="62"/>
                    <a:pt x="45" y="77"/>
                    <a:pt x="49" y="68"/>
                  </a:cubicBezTo>
                  <a:cubicBezTo>
                    <a:pt x="53" y="59"/>
                    <a:pt x="34" y="14"/>
                    <a:pt x="30" y="0"/>
                  </a:cubicBezTo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CC6600"/>
                </a:gs>
              </a:gsLst>
              <a:path path="rect">
                <a:fillToRect l="50000" t="50000" r="50000" b="50000"/>
              </a:path>
            </a:gra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2911" name="Freeform 143"/>
            <p:cNvSpPr>
              <a:spLocks/>
            </p:cNvSpPr>
            <p:nvPr/>
          </p:nvSpPr>
          <p:spPr bwMode="auto">
            <a:xfrm flipH="1">
              <a:off x="4459" y="3418"/>
              <a:ext cx="53" cy="77"/>
            </a:xfrm>
            <a:custGeom>
              <a:avLst/>
              <a:gdLst/>
              <a:ahLst/>
              <a:cxnLst>
                <a:cxn ang="0">
                  <a:pos x="36" y="18"/>
                </a:cxn>
                <a:cxn ang="0">
                  <a:pos x="30" y="0"/>
                </a:cxn>
                <a:cxn ang="0">
                  <a:pos x="12" y="18"/>
                </a:cxn>
                <a:cxn ang="0">
                  <a:pos x="6" y="54"/>
                </a:cxn>
                <a:cxn ang="0">
                  <a:pos x="49" y="68"/>
                </a:cxn>
                <a:cxn ang="0">
                  <a:pos x="30" y="0"/>
                </a:cxn>
              </a:cxnLst>
              <a:rect l="0" t="0" r="r" b="b"/>
              <a:pathLst>
                <a:path w="53" h="77">
                  <a:moveTo>
                    <a:pt x="36" y="18"/>
                  </a:moveTo>
                  <a:cubicBezTo>
                    <a:pt x="35" y="15"/>
                    <a:pt x="34" y="0"/>
                    <a:pt x="30" y="0"/>
                  </a:cubicBezTo>
                  <a:cubicBezTo>
                    <a:pt x="26" y="0"/>
                    <a:pt x="16" y="9"/>
                    <a:pt x="12" y="18"/>
                  </a:cubicBezTo>
                  <a:cubicBezTo>
                    <a:pt x="8" y="27"/>
                    <a:pt x="0" y="46"/>
                    <a:pt x="6" y="54"/>
                  </a:cubicBezTo>
                  <a:cubicBezTo>
                    <a:pt x="12" y="62"/>
                    <a:pt x="45" y="77"/>
                    <a:pt x="49" y="68"/>
                  </a:cubicBezTo>
                  <a:cubicBezTo>
                    <a:pt x="53" y="59"/>
                    <a:pt x="34" y="14"/>
                    <a:pt x="30" y="0"/>
                  </a:cubicBezTo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CC6600"/>
                </a:gs>
              </a:gsLst>
              <a:path path="rect">
                <a:fillToRect l="50000" t="50000" r="50000" b="50000"/>
              </a:path>
            </a:gra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2912" name="Freeform 144"/>
            <p:cNvSpPr>
              <a:spLocks/>
            </p:cNvSpPr>
            <p:nvPr/>
          </p:nvSpPr>
          <p:spPr bwMode="auto">
            <a:xfrm>
              <a:off x="5189" y="3874"/>
              <a:ext cx="85" cy="93"/>
            </a:xfrm>
            <a:custGeom>
              <a:avLst/>
              <a:gdLst/>
              <a:ahLst/>
              <a:cxnLst>
                <a:cxn ang="0">
                  <a:pos x="36" y="18"/>
                </a:cxn>
                <a:cxn ang="0">
                  <a:pos x="30" y="0"/>
                </a:cxn>
                <a:cxn ang="0">
                  <a:pos x="12" y="18"/>
                </a:cxn>
                <a:cxn ang="0">
                  <a:pos x="6" y="54"/>
                </a:cxn>
                <a:cxn ang="0">
                  <a:pos x="49" y="68"/>
                </a:cxn>
                <a:cxn ang="0">
                  <a:pos x="30" y="0"/>
                </a:cxn>
              </a:cxnLst>
              <a:rect l="0" t="0" r="r" b="b"/>
              <a:pathLst>
                <a:path w="53" h="77">
                  <a:moveTo>
                    <a:pt x="36" y="18"/>
                  </a:moveTo>
                  <a:cubicBezTo>
                    <a:pt x="35" y="15"/>
                    <a:pt x="34" y="0"/>
                    <a:pt x="30" y="0"/>
                  </a:cubicBezTo>
                  <a:cubicBezTo>
                    <a:pt x="26" y="0"/>
                    <a:pt x="16" y="9"/>
                    <a:pt x="12" y="18"/>
                  </a:cubicBezTo>
                  <a:cubicBezTo>
                    <a:pt x="8" y="27"/>
                    <a:pt x="0" y="46"/>
                    <a:pt x="6" y="54"/>
                  </a:cubicBezTo>
                  <a:cubicBezTo>
                    <a:pt x="12" y="62"/>
                    <a:pt x="45" y="77"/>
                    <a:pt x="49" y="68"/>
                  </a:cubicBezTo>
                  <a:cubicBezTo>
                    <a:pt x="53" y="59"/>
                    <a:pt x="34" y="14"/>
                    <a:pt x="30" y="0"/>
                  </a:cubicBezTo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CC6600"/>
                </a:gs>
              </a:gsLst>
              <a:path path="rect">
                <a:fillToRect l="50000" t="50000" r="50000" b="50000"/>
              </a:path>
            </a:gra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2913" name="Freeform 145"/>
            <p:cNvSpPr>
              <a:spLocks/>
            </p:cNvSpPr>
            <p:nvPr/>
          </p:nvSpPr>
          <p:spPr bwMode="auto">
            <a:xfrm>
              <a:off x="5563" y="3686"/>
              <a:ext cx="53" cy="77"/>
            </a:xfrm>
            <a:custGeom>
              <a:avLst/>
              <a:gdLst/>
              <a:ahLst/>
              <a:cxnLst>
                <a:cxn ang="0">
                  <a:pos x="36" y="18"/>
                </a:cxn>
                <a:cxn ang="0">
                  <a:pos x="30" y="0"/>
                </a:cxn>
                <a:cxn ang="0">
                  <a:pos x="12" y="18"/>
                </a:cxn>
                <a:cxn ang="0">
                  <a:pos x="6" y="54"/>
                </a:cxn>
                <a:cxn ang="0">
                  <a:pos x="49" y="68"/>
                </a:cxn>
                <a:cxn ang="0">
                  <a:pos x="30" y="0"/>
                </a:cxn>
              </a:cxnLst>
              <a:rect l="0" t="0" r="r" b="b"/>
              <a:pathLst>
                <a:path w="53" h="77">
                  <a:moveTo>
                    <a:pt x="36" y="18"/>
                  </a:moveTo>
                  <a:cubicBezTo>
                    <a:pt x="35" y="15"/>
                    <a:pt x="34" y="0"/>
                    <a:pt x="30" y="0"/>
                  </a:cubicBezTo>
                  <a:cubicBezTo>
                    <a:pt x="26" y="0"/>
                    <a:pt x="16" y="9"/>
                    <a:pt x="12" y="18"/>
                  </a:cubicBezTo>
                  <a:cubicBezTo>
                    <a:pt x="8" y="27"/>
                    <a:pt x="0" y="46"/>
                    <a:pt x="6" y="54"/>
                  </a:cubicBezTo>
                  <a:cubicBezTo>
                    <a:pt x="12" y="62"/>
                    <a:pt x="45" y="77"/>
                    <a:pt x="49" y="68"/>
                  </a:cubicBezTo>
                  <a:cubicBezTo>
                    <a:pt x="53" y="59"/>
                    <a:pt x="34" y="14"/>
                    <a:pt x="30" y="0"/>
                  </a:cubicBezTo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CC6600"/>
                </a:gs>
              </a:gsLst>
              <a:path path="rect">
                <a:fillToRect l="50000" t="50000" r="50000" b="50000"/>
              </a:path>
            </a:gra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2914" name="Freeform 146"/>
            <p:cNvSpPr>
              <a:spLocks/>
            </p:cNvSpPr>
            <p:nvPr/>
          </p:nvSpPr>
          <p:spPr bwMode="auto">
            <a:xfrm flipH="1">
              <a:off x="5467" y="3850"/>
              <a:ext cx="53" cy="77"/>
            </a:xfrm>
            <a:custGeom>
              <a:avLst/>
              <a:gdLst/>
              <a:ahLst/>
              <a:cxnLst>
                <a:cxn ang="0">
                  <a:pos x="36" y="18"/>
                </a:cxn>
                <a:cxn ang="0">
                  <a:pos x="30" y="0"/>
                </a:cxn>
                <a:cxn ang="0">
                  <a:pos x="12" y="18"/>
                </a:cxn>
                <a:cxn ang="0">
                  <a:pos x="6" y="54"/>
                </a:cxn>
                <a:cxn ang="0">
                  <a:pos x="49" y="68"/>
                </a:cxn>
                <a:cxn ang="0">
                  <a:pos x="30" y="0"/>
                </a:cxn>
              </a:cxnLst>
              <a:rect l="0" t="0" r="r" b="b"/>
              <a:pathLst>
                <a:path w="53" h="77">
                  <a:moveTo>
                    <a:pt x="36" y="18"/>
                  </a:moveTo>
                  <a:cubicBezTo>
                    <a:pt x="35" y="15"/>
                    <a:pt x="34" y="0"/>
                    <a:pt x="30" y="0"/>
                  </a:cubicBezTo>
                  <a:cubicBezTo>
                    <a:pt x="26" y="0"/>
                    <a:pt x="16" y="9"/>
                    <a:pt x="12" y="18"/>
                  </a:cubicBezTo>
                  <a:cubicBezTo>
                    <a:pt x="8" y="27"/>
                    <a:pt x="0" y="46"/>
                    <a:pt x="6" y="54"/>
                  </a:cubicBezTo>
                  <a:cubicBezTo>
                    <a:pt x="12" y="62"/>
                    <a:pt x="45" y="77"/>
                    <a:pt x="49" y="68"/>
                  </a:cubicBezTo>
                  <a:cubicBezTo>
                    <a:pt x="53" y="59"/>
                    <a:pt x="34" y="14"/>
                    <a:pt x="30" y="0"/>
                  </a:cubicBezTo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CC6600"/>
                </a:gs>
              </a:gsLst>
              <a:path path="rect">
                <a:fillToRect l="50000" t="50000" r="50000" b="50000"/>
              </a:path>
            </a:gra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2915" name="Freeform 147"/>
            <p:cNvSpPr>
              <a:spLocks/>
            </p:cNvSpPr>
            <p:nvPr/>
          </p:nvSpPr>
          <p:spPr bwMode="auto">
            <a:xfrm>
              <a:off x="3861" y="3938"/>
              <a:ext cx="85" cy="93"/>
            </a:xfrm>
            <a:custGeom>
              <a:avLst/>
              <a:gdLst/>
              <a:ahLst/>
              <a:cxnLst>
                <a:cxn ang="0">
                  <a:pos x="36" y="18"/>
                </a:cxn>
                <a:cxn ang="0">
                  <a:pos x="30" y="0"/>
                </a:cxn>
                <a:cxn ang="0">
                  <a:pos x="12" y="18"/>
                </a:cxn>
                <a:cxn ang="0">
                  <a:pos x="6" y="54"/>
                </a:cxn>
                <a:cxn ang="0">
                  <a:pos x="49" y="68"/>
                </a:cxn>
                <a:cxn ang="0">
                  <a:pos x="30" y="0"/>
                </a:cxn>
              </a:cxnLst>
              <a:rect l="0" t="0" r="r" b="b"/>
              <a:pathLst>
                <a:path w="53" h="77">
                  <a:moveTo>
                    <a:pt x="36" y="18"/>
                  </a:moveTo>
                  <a:cubicBezTo>
                    <a:pt x="35" y="15"/>
                    <a:pt x="34" y="0"/>
                    <a:pt x="30" y="0"/>
                  </a:cubicBezTo>
                  <a:cubicBezTo>
                    <a:pt x="26" y="0"/>
                    <a:pt x="16" y="9"/>
                    <a:pt x="12" y="18"/>
                  </a:cubicBezTo>
                  <a:cubicBezTo>
                    <a:pt x="8" y="27"/>
                    <a:pt x="0" y="46"/>
                    <a:pt x="6" y="54"/>
                  </a:cubicBezTo>
                  <a:cubicBezTo>
                    <a:pt x="12" y="62"/>
                    <a:pt x="45" y="77"/>
                    <a:pt x="49" y="68"/>
                  </a:cubicBezTo>
                  <a:cubicBezTo>
                    <a:pt x="53" y="59"/>
                    <a:pt x="34" y="14"/>
                    <a:pt x="30" y="0"/>
                  </a:cubicBezTo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CC6600"/>
                </a:gs>
              </a:gsLst>
              <a:path path="rect">
                <a:fillToRect l="50000" t="50000" r="50000" b="50000"/>
              </a:path>
            </a:gra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2916" name="Freeform 148"/>
            <p:cNvSpPr>
              <a:spLocks/>
            </p:cNvSpPr>
            <p:nvPr/>
          </p:nvSpPr>
          <p:spPr bwMode="auto">
            <a:xfrm>
              <a:off x="4235" y="3750"/>
              <a:ext cx="53" cy="77"/>
            </a:xfrm>
            <a:custGeom>
              <a:avLst/>
              <a:gdLst/>
              <a:ahLst/>
              <a:cxnLst>
                <a:cxn ang="0">
                  <a:pos x="36" y="18"/>
                </a:cxn>
                <a:cxn ang="0">
                  <a:pos x="30" y="0"/>
                </a:cxn>
                <a:cxn ang="0">
                  <a:pos x="12" y="18"/>
                </a:cxn>
                <a:cxn ang="0">
                  <a:pos x="6" y="54"/>
                </a:cxn>
                <a:cxn ang="0">
                  <a:pos x="49" y="68"/>
                </a:cxn>
                <a:cxn ang="0">
                  <a:pos x="30" y="0"/>
                </a:cxn>
              </a:cxnLst>
              <a:rect l="0" t="0" r="r" b="b"/>
              <a:pathLst>
                <a:path w="53" h="77">
                  <a:moveTo>
                    <a:pt x="36" y="18"/>
                  </a:moveTo>
                  <a:cubicBezTo>
                    <a:pt x="35" y="15"/>
                    <a:pt x="34" y="0"/>
                    <a:pt x="30" y="0"/>
                  </a:cubicBezTo>
                  <a:cubicBezTo>
                    <a:pt x="26" y="0"/>
                    <a:pt x="16" y="9"/>
                    <a:pt x="12" y="18"/>
                  </a:cubicBezTo>
                  <a:cubicBezTo>
                    <a:pt x="8" y="27"/>
                    <a:pt x="0" y="46"/>
                    <a:pt x="6" y="54"/>
                  </a:cubicBezTo>
                  <a:cubicBezTo>
                    <a:pt x="12" y="62"/>
                    <a:pt x="45" y="77"/>
                    <a:pt x="49" y="68"/>
                  </a:cubicBezTo>
                  <a:cubicBezTo>
                    <a:pt x="53" y="59"/>
                    <a:pt x="34" y="14"/>
                    <a:pt x="30" y="0"/>
                  </a:cubicBezTo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CC6600"/>
                </a:gs>
              </a:gsLst>
              <a:path path="rect">
                <a:fillToRect l="50000" t="50000" r="50000" b="50000"/>
              </a:path>
            </a:gra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2917" name="Freeform 149"/>
            <p:cNvSpPr>
              <a:spLocks/>
            </p:cNvSpPr>
            <p:nvPr/>
          </p:nvSpPr>
          <p:spPr bwMode="auto">
            <a:xfrm flipH="1">
              <a:off x="4139" y="3914"/>
              <a:ext cx="53" cy="77"/>
            </a:xfrm>
            <a:custGeom>
              <a:avLst/>
              <a:gdLst/>
              <a:ahLst/>
              <a:cxnLst>
                <a:cxn ang="0">
                  <a:pos x="36" y="18"/>
                </a:cxn>
                <a:cxn ang="0">
                  <a:pos x="30" y="0"/>
                </a:cxn>
                <a:cxn ang="0">
                  <a:pos x="12" y="18"/>
                </a:cxn>
                <a:cxn ang="0">
                  <a:pos x="6" y="54"/>
                </a:cxn>
                <a:cxn ang="0">
                  <a:pos x="49" y="68"/>
                </a:cxn>
                <a:cxn ang="0">
                  <a:pos x="30" y="0"/>
                </a:cxn>
              </a:cxnLst>
              <a:rect l="0" t="0" r="r" b="b"/>
              <a:pathLst>
                <a:path w="53" h="77">
                  <a:moveTo>
                    <a:pt x="36" y="18"/>
                  </a:moveTo>
                  <a:cubicBezTo>
                    <a:pt x="35" y="15"/>
                    <a:pt x="34" y="0"/>
                    <a:pt x="30" y="0"/>
                  </a:cubicBezTo>
                  <a:cubicBezTo>
                    <a:pt x="26" y="0"/>
                    <a:pt x="16" y="9"/>
                    <a:pt x="12" y="18"/>
                  </a:cubicBezTo>
                  <a:cubicBezTo>
                    <a:pt x="8" y="27"/>
                    <a:pt x="0" y="46"/>
                    <a:pt x="6" y="54"/>
                  </a:cubicBezTo>
                  <a:cubicBezTo>
                    <a:pt x="12" y="62"/>
                    <a:pt x="45" y="77"/>
                    <a:pt x="49" y="68"/>
                  </a:cubicBezTo>
                  <a:cubicBezTo>
                    <a:pt x="53" y="59"/>
                    <a:pt x="34" y="14"/>
                    <a:pt x="30" y="0"/>
                  </a:cubicBezTo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CC6600"/>
                </a:gs>
              </a:gsLst>
              <a:path path="rect">
                <a:fillToRect l="50000" t="50000" r="50000" b="50000"/>
              </a:path>
            </a:gra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16" name="Group 150"/>
          <p:cNvGrpSpPr>
            <a:grpSpLocks/>
          </p:cNvGrpSpPr>
          <p:nvPr/>
        </p:nvGrpSpPr>
        <p:grpSpPr bwMode="auto">
          <a:xfrm>
            <a:off x="2032000" y="3530600"/>
            <a:ext cx="4737100" cy="2444750"/>
            <a:chOff x="1280" y="2224"/>
            <a:chExt cx="2984" cy="1540"/>
          </a:xfrm>
        </p:grpSpPr>
        <p:sp>
          <p:nvSpPr>
            <p:cNvPr id="32919" name="Freeform 151"/>
            <p:cNvSpPr>
              <a:spLocks/>
            </p:cNvSpPr>
            <p:nvPr/>
          </p:nvSpPr>
          <p:spPr bwMode="auto">
            <a:xfrm>
              <a:off x="1280" y="2224"/>
              <a:ext cx="2984" cy="1540"/>
            </a:xfrm>
            <a:custGeom>
              <a:avLst/>
              <a:gdLst/>
              <a:ahLst/>
              <a:cxnLst>
                <a:cxn ang="0">
                  <a:pos x="0" y="4"/>
                </a:cxn>
                <a:cxn ang="0">
                  <a:pos x="8" y="984"/>
                </a:cxn>
                <a:cxn ang="0">
                  <a:pos x="48" y="1104"/>
                </a:cxn>
                <a:cxn ang="0">
                  <a:pos x="112" y="1180"/>
                </a:cxn>
                <a:cxn ang="0">
                  <a:pos x="180" y="1228"/>
                </a:cxn>
                <a:cxn ang="0">
                  <a:pos x="260" y="1288"/>
                </a:cxn>
                <a:cxn ang="0">
                  <a:pos x="368" y="1336"/>
                </a:cxn>
                <a:cxn ang="0">
                  <a:pos x="488" y="1384"/>
                </a:cxn>
                <a:cxn ang="0">
                  <a:pos x="640" y="1432"/>
                </a:cxn>
                <a:cxn ang="0">
                  <a:pos x="768" y="1464"/>
                </a:cxn>
                <a:cxn ang="0">
                  <a:pos x="952" y="1500"/>
                </a:cxn>
                <a:cxn ang="0">
                  <a:pos x="1108" y="1520"/>
                </a:cxn>
                <a:cxn ang="0">
                  <a:pos x="1276" y="1536"/>
                </a:cxn>
                <a:cxn ang="0">
                  <a:pos x="1432" y="1540"/>
                </a:cxn>
                <a:cxn ang="0">
                  <a:pos x="1584" y="1536"/>
                </a:cxn>
                <a:cxn ang="0">
                  <a:pos x="1776" y="1528"/>
                </a:cxn>
                <a:cxn ang="0">
                  <a:pos x="1940" y="1520"/>
                </a:cxn>
                <a:cxn ang="0">
                  <a:pos x="2136" y="1496"/>
                </a:cxn>
                <a:cxn ang="0">
                  <a:pos x="2456" y="1400"/>
                </a:cxn>
                <a:cxn ang="0">
                  <a:pos x="2616" y="1340"/>
                </a:cxn>
                <a:cxn ang="0">
                  <a:pos x="2776" y="1244"/>
                </a:cxn>
                <a:cxn ang="0">
                  <a:pos x="2860" y="1172"/>
                </a:cxn>
                <a:cxn ang="0">
                  <a:pos x="2928" y="1100"/>
                </a:cxn>
                <a:cxn ang="0">
                  <a:pos x="2984" y="992"/>
                </a:cxn>
                <a:cxn ang="0">
                  <a:pos x="2960" y="0"/>
                </a:cxn>
                <a:cxn ang="0">
                  <a:pos x="2916" y="100"/>
                </a:cxn>
                <a:cxn ang="0">
                  <a:pos x="2848" y="216"/>
                </a:cxn>
                <a:cxn ang="0">
                  <a:pos x="2748" y="292"/>
                </a:cxn>
                <a:cxn ang="0">
                  <a:pos x="2620" y="364"/>
                </a:cxn>
                <a:cxn ang="0">
                  <a:pos x="2480" y="408"/>
                </a:cxn>
                <a:cxn ang="0">
                  <a:pos x="2328" y="460"/>
                </a:cxn>
                <a:cxn ang="0">
                  <a:pos x="2168" y="496"/>
                </a:cxn>
                <a:cxn ang="0">
                  <a:pos x="1992" y="528"/>
                </a:cxn>
                <a:cxn ang="0">
                  <a:pos x="1824" y="544"/>
                </a:cxn>
                <a:cxn ang="0">
                  <a:pos x="1620" y="552"/>
                </a:cxn>
                <a:cxn ang="0">
                  <a:pos x="1452" y="552"/>
                </a:cxn>
                <a:cxn ang="0">
                  <a:pos x="1284" y="552"/>
                </a:cxn>
                <a:cxn ang="0">
                  <a:pos x="1156" y="548"/>
                </a:cxn>
                <a:cxn ang="0">
                  <a:pos x="1008" y="536"/>
                </a:cxn>
                <a:cxn ang="0">
                  <a:pos x="848" y="508"/>
                </a:cxn>
                <a:cxn ang="0">
                  <a:pos x="760" y="484"/>
                </a:cxn>
                <a:cxn ang="0">
                  <a:pos x="700" y="468"/>
                </a:cxn>
                <a:cxn ang="0">
                  <a:pos x="532" y="428"/>
                </a:cxn>
                <a:cxn ang="0">
                  <a:pos x="408" y="384"/>
                </a:cxn>
                <a:cxn ang="0">
                  <a:pos x="312" y="336"/>
                </a:cxn>
                <a:cxn ang="0">
                  <a:pos x="200" y="280"/>
                </a:cxn>
                <a:cxn ang="0">
                  <a:pos x="56" y="148"/>
                </a:cxn>
                <a:cxn ang="0">
                  <a:pos x="0" y="4"/>
                </a:cxn>
              </a:cxnLst>
              <a:rect l="0" t="0" r="r" b="b"/>
              <a:pathLst>
                <a:path w="2984" h="1540">
                  <a:moveTo>
                    <a:pt x="0" y="4"/>
                  </a:moveTo>
                  <a:lnTo>
                    <a:pt x="8" y="984"/>
                  </a:lnTo>
                  <a:lnTo>
                    <a:pt x="48" y="1104"/>
                  </a:lnTo>
                  <a:lnTo>
                    <a:pt x="112" y="1180"/>
                  </a:lnTo>
                  <a:lnTo>
                    <a:pt x="180" y="1228"/>
                  </a:lnTo>
                  <a:lnTo>
                    <a:pt x="260" y="1288"/>
                  </a:lnTo>
                  <a:lnTo>
                    <a:pt x="368" y="1336"/>
                  </a:lnTo>
                  <a:lnTo>
                    <a:pt x="488" y="1384"/>
                  </a:lnTo>
                  <a:lnTo>
                    <a:pt x="640" y="1432"/>
                  </a:lnTo>
                  <a:lnTo>
                    <a:pt x="768" y="1464"/>
                  </a:lnTo>
                  <a:lnTo>
                    <a:pt x="952" y="1500"/>
                  </a:lnTo>
                  <a:lnTo>
                    <a:pt x="1108" y="1520"/>
                  </a:lnTo>
                  <a:lnTo>
                    <a:pt x="1276" y="1536"/>
                  </a:lnTo>
                  <a:lnTo>
                    <a:pt x="1432" y="1540"/>
                  </a:lnTo>
                  <a:lnTo>
                    <a:pt x="1584" y="1536"/>
                  </a:lnTo>
                  <a:lnTo>
                    <a:pt x="1776" y="1528"/>
                  </a:lnTo>
                  <a:lnTo>
                    <a:pt x="1940" y="1520"/>
                  </a:lnTo>
                  <a:lnTo>
                    <a:pt x="2136" y="1496"/>
                  </a:lnTo>
                  <a:lnTo>
                    <a:pt x="2456" y="1400"/>
                  </a:lnTo>
                  <a:lnTo>
                    <a:pt x="2616" y="1340"/>
                  </a:lnTo>
                  <a:lnTo>
                    <a:pt x="2776" y="1244"/>
                  </a:lnTo>
                  <a:lnTo>
                    <a:pt x="2860" y="1172"/>
                  </a:lnTo>
                  <a:lnTo>
                    <a:pt x="2928" y="1100"/>
                  </a:lnTo>
                  <a:lnTo>
                    <a:pt x="2984" y="992"/>
                  </a:lnTo>
                  <a:lnTo>
                    <a:pt x="2960" y="0"/>
                  </a:lnTo>
                  <a:lnTo>
                    <a:pt x="2916" y="100"/>
                  </a:lnTo>
                  <a:lnTo>
                    <a:pt x="2848" y="216"/>
                  </a:lnTo>
                  <a:lnTo>
                    <a:pt x="2748" y="292"/>
                  </a:lnTo>
                  <a:lnTo>
                    <a:pt x="2620" y="364"/>
                  </a:lnTo>
                  <a:lnTo>
                    <a:pt x="2480" y="408"/>
                  </a:lnTo>
                  <a:lnTo>
                    <a:pt x="2328" y="460"/>
                  </a:lnTo>
                  <a:lnTo>
                    <a:pt x="2168" y="496"/>
                  </a:lnTo>
                  <a:lnTo>
                    <a:pt x="1992" y="528"/>
                  </a:lnTo>
                  <a:lnTo>
                    <a:pt x="1824" y="544"/>
                  </a:lnTo>
                  <a:lnTo>
                    <a:pt x="1620" y="552"/>
                  </a:lnTo>
                  <a:lnTo>
                    <a:pt x="1452" y="552"/>
                  </a:lnTo>
                  <a:lnTo>
                    <a:pt x="1284" y="552"/>
                  </a:lnTo>
                  <a:lnTo>
                    <a:pt x="1156" y="548"/>
                  </a:lnTo>
                  <a:lnTo>
                    <a:pt x="1008" y="536"/>
                  </a:lnTo>
                  <a:lnTo>
                    <a:pt x="848" y="508"/>
                  </a:lnTo>
                  <a:lnTo>
                    <a:pt x="760" y="484"/>
                  </a:lnTo>
                  <a:lnTo>
                    <a:pt x="700" y="468"/>
                  </a:lnTo>
                  <a:lnTo>
                    <a:pt x="532" y="428"/>
                  </a:lnTo>
                  <a:lnTo>
                    <a:pt x="408" y="384"/>
                  </a:lnTo>
                  <a:lnTo>
                    <a:pt x="312" y="336"/>
                  </a:lnTo>
                  <a:lnTo>
                    <a:pt x="200" y="280"/>
                  </a:lnTo>
                  <a:lnTo>
                    <a:pt x="56" y="148"/>
                  </a:lnTo>
                  <a:lnTo>
                    <a:pt x="0" y="4"/>
                  </a:lnTo>
                  <a:close/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FF9900"/>
                </a:gs>
              </a:gsLst>
              <a:path path="rect">
                <a:fillToRect l="50000" t="50000" r="50000" b="50000"/>
              </a:path>
            </a:gradFill>
            <a:ln w="9525" cap="flat" cmpd="sng">
              <a:solidFill>
                <a:schemeClr val="tx1"/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2920" name="Freeform 152"/>
            <p:cNvSpPr>
              <a:spLocks/>
            </p:cNvSpPr>
            <p:nvPr/>
          </p:nvSpPr>
          <p:spPr bwMode="auto">
            <a:xfrm>
              <a:off x="2768" y="3360"/>
              <a:ext cx="128" cy="149"/>
            </a:xfrm>
            <a:custGeom>
              <a:avLst/>
              <a:gdLst/>
              <a:ahLst/>
              <a:cxnLst>
                <a:cxn ang="0">
                  <a:pos x="72" y="16"/>
                </a:cxn>
                <a:cxn ang="0">
                  <a:pos x="8" y="32"/>
                </a:cxn>
                <a:cxn ang="0">
                  <a:pos x="24" y="112"/>
                </a:cxn>
                <a:cxn ang="0">
                  <a:pos x="120" y="128"/>
                </a:cxn>
                <a:cxn ang="0">
                  <a:pos x="72" y="16"/>
                </a:cxn>
              </a:cxnLst>
              <a:rect l="0" t="0" r="r" b="b"/>
              <a:pathLst>
                <a:path w="128" h="149">
                  <a:moveTo>
                    <a:pt x="72" y="16"/>
                  </a:moveTo>
                  <a:cubicBezTo>
                    <a:pt x="53" y="0"/>
                    <a:pt x="16" y="16"/>
                    <a:pt x="8" y="32"/>
                  </a:cubicBezTo>
                  <a:cubicBezTo>
                    <a:pt x="0" y="48"/>
                    <a:pt x="5" y="96"/>
                    <a:pt x="24" y="112"/>
                  </a:cubicBezTo>
                  <a:cubicBezTo>
                    <a:pt x="43" y="128"/>
                    <a:pt x="112" y="149"/>
                    <a:pt x="120" y="128"/>
                  </a:cubicBezTo>
                  <a:cubicBezTo>
                    <a:pt x="128" y="107"/>
                    <a:pt x="91" y="32"/>
                    <a:pt x="72" y="16"/>
                  </a:cubicBezTo>
                  <a:close/>
                </a:path>
              </a:pathLst>
            </a:custGeom>
            <a:gradFill rotWithShape="1">
              <a:gsLst>
                <a:gs pos="0">
                  <a:srgbClr val="FFFF00"/>
                </a:gs>
                <a:gs pos="100000">
                  <a:srgbClr val="CC6600"/>
                </a:gs>
              </a:gsLst>
              <a:path path="rect">
                <a:fillToRect l="50000" t="50000" r="50000" b="50000"/>
              </a:path>
            </a:gradFill>
            <a:ln w="9525" cap="flat" cmpd="sng">
              <a:solidFill>
                <a:schemeClr val="tx1"/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2921" name="Freeform 153"/>
            <p:cNvSpPr>
              <a:spLocks/>
            </p:cNvSpPr>
            <p:nvPr/>
          </p:nvSpPr>
          <p:spPr bwMode="auto">
            <a:xfrm>
              <a:off x="2256" y="2976"/>
              <a:ext cx="112" cy="117"/>
            </a:xfrm>
            <a:custGeom>
              <a:avLst/>
              <a:gdLst/>
              <a:ahLst/>
              <a:cxnLst>
                <a:cxn ang="0">
                  <a:pos x="72" y="16"/>
                </a:cxn>
                <a:cxn ang="0">
                  <a:pos x="8" y="32"/>
                </a:cxn>
                <a:cxn ang="0">
                  <a:pos x="24" y="112"/>
                </a:cxn>
                <a:cxn ang="0">
                  <a:pos x="120" y="128"/>
                </a:cxn>
                <a:cxn ang="0">
                  <a:pos x="72" y="16"/>
                </a:cxn>
              </a:cxnLst>
              <a:rect l="0" t="0" r="r" b="b"/>
              <a:pathLst>
                <a:path w="128" h="149">
                  <a:moveTo>
                    <a:pt x="72" y="16"/>
                  </a:moveTo>
                  <a:cubicBezTo>
                    <a:pt x="53" y="0"/>
                    <a:pt x="16" y="16"/>
                    <a:pt x="8" y="32"/>
                  </a:cubicBezTo>
                  <a:cubicBezTo>
                    <a:pt x="0" y="48"/>
                    <a:pt x="5" y="96"/>
                    <a:pt x="24" y="112"/>
                  </a:cubicBezTo>
                  <a:cubicBezTo>
                    <a:pt x="43" y="128"/>
                    <a:pt x="112" y="149"/>
                    <a:pt x="120" y="128"/>
                  </a:cubicBezTo>
                  <a:cubicBezTo>
                    <a:pt x="128" y="107"/>
                    <a:pt x="91" y="32"/>
                    <a:pt x="72" y="16"/>
                  </a:cubicBezTo>
                  <a:close/>
                </a:path>
              </a:pathLst>
            </a:custGeom>
            <a:gradFill rotWithShape="1">
              <a:gsLst>
                <a:gs pos="0">
                  <a:srgbClr val="FFFF00"/>
                </a:gs>
                <a:gs pos="100000">
                  <a:srgbClr val="CC6600"/>
                </a:gs>
              </a:gsLst>
              <a:path path="rect">
                <a:fillToRect l="50000" t="50000" r="50000" b="50000"/>
              </a:path>
            </a:gradFill>
            <a:ln w="9525" cap="flat" cmpd="sng">
              <a:solidFill>
                <a:schemeClr val="tx1"/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2922" name="Freeform 154"/>
            <p:cNvSpPr>
              <a:spLocks/>
            </p:cNvSpPr>
            <p:nvPr/>
          </p:nvSpPr>
          <p:spPr bwMode="auto">
            <a:xfrm>
              <a:off x="2816" y="2992"/>
              <a:ext cx="128" cy="149"/>
            </a:xfrm>
            <a:custGeom>
              <a:avLst/>
              <a:gdLst/>
              <a:ahLst/>
              <a:cxnLst>
                <a:cxn ang="0">
                  <a:pos x="72" y="16"/>
                </a:cxn>
                <a:cxn ang="0">
                  <a:pos x="8" y="32"/>
                </a:cxn>
                <a:cxn ang="0">
                  <a:pos x="24" y="112"/>
                </a:cxn>
                <a:cxn ang="0">
                  <a:pos x="120" y="128"/>
                </a:cxn>
                <a:cxn ang="0">
                  <a:pos x="72" y="16"/>
                </a:cxn>
              </a:cxnLst>
              <a:rect l="0" t="0" r="r" b="b"/>
              <a:pathLst>
                <a:path w="128" h="149">
                  <a:moveTo>
                    <a:pt x="72" y="16"/>
                  </a:moveTo>
                  <a:cubicBezTo>
                    <a:pt x="53" y="0"/>
                    <a:pt x="16" y="16"/>
                    <a:pt x="8" y="32"/>
                  </a:cubicBezTo>
                  <a:cubicBezTo>
                    <a:pt x="0" y="48"/>
                    <a:pt x="5" y="96"/>
                    <a:pt x="24" y="112"/>
                  </a:cubicBezTo>
                  <a:cubicBezTo>
                    <a:pt x="43" y="128"/>
                    <a:pt x="112" y="149"/>
                    <a:pt x="120" y="128"/>
                  </a:cubicBezTo>
                  <a:cubicBezTo>
                    <a:pt x="128" y="107"/>
                    <a:pt x="91" y="32"/>
                    <a:pt x="72" y="16"/>
                  </a:cubicBezTo>
                  <a:close/>
                </a:path>
              </a:pathLst>
            </a:custGeom>
            <a:gradFill rotWithShape="1">
              <a:gsLst>
                <a:gs pos="0">
                  <a:srgbClr val="FFFF00"/>
                </a:gs>
                <a:gs pos="100000">
                  <a:srgbClr val="CC6600"/>
                </a:gs>
              </a:gsLst>
              <a:path path="rect">
                <a:fillToRect l="50000" t="50000" r="50000" b="50000"/>
              </a:path>
            </a:gradFill>
            <a:ln w="9525" cap="flat" cmpd="sng">
              <a:solidFill>
                <a:schemeClr val="tx1"/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2923" name="Freeform 155"/>
            <p:cNvSpPr>
              <a:spLocks/>
            </p:cNvSpPr>
            <p:nvPr/>
          </p:nvSpPr>
          <p:spPr bwMode="auto">
            <a:xfrm>
              <a:off x="3648" y="3216"/>
              <a:ext cx="128" cy="149"/>
            </a:xfrm>
            <a:custGeom>
              <a:avLst/>
              <a:gdLst/>
              <a:ahLst/>
              <a:cxnLst>
                <a:cxn ang="0">
                  <a:pos x="72" y="16"/>
                </a:cxn>
                <a:cxn ang="0">
                  <a:pos x="8" y="32"/>
                </a:cxn>
                <a:cxn ang="0">
                  <a:pos x="24" y="112"/>
                </a:cxn>
                <a:cxn ang="0">
                  <a:pos x="120" y="128"/>
                </a:cxn>
                <a:cxn ang="0">
                  <a:pos x="72" y="16"/>
                </a:cxn>
              </a:cxnLst>
              <a:rect l="0" t="0" r="r" b="b"/>
              <a:pathLst>
                <a:path w="128" h="149">
                  <a:moveTo>
                    <a:pt x="72" y="16"/>
                  </a:moveTo>
                  <a:cubicBezTo>
                    <a:pt x="53" y="0"/>
                    <a:pt x="16" y="16"/>
                    <a:pt x="8" y="32"/>
                  </a:cubicBezTo>
                  <a:cubicBezTo>
                    <a:pt x="0" y="48"/>
                    <a:pt x="5" y="96"/>
                    <a:pt x="24" y="112"/>
                  </a:cubicBezTo>
                  <a:cubicBezTo>
                    <a:pt x="43" y="128"/>
                    <a:pt x="112" y="149"/>
                    <a:pt x="120" y="128"/>
                  </a:cubicBezTo>
                  <a:cubicBezTo>
                    <a:pt x="128" y="107"/>
                    <a:pt x="91" y="32"/>
                    <a:pt x="72" y="16"/>
                  </a:cubicBezTo>
                  <a:close/>
                </a:path>
              </a:pathLst>
            </a:custGeom>
            <a:gradFill rotWithShape="1">
              <a:gsLst>
                <a:gs pos="0">
                  <a:srgbClr val="FFFF00"/>
                </a:gs>
                <a:gs pos="100000">
                  <a:srgbClr val="CC6600"/>
                </a:gs>
              </a:gsLst>
              <a:path path="rect">
                <a:fillToRect l="50000" t="50000" r="50000" b="50000"/>
              </a:path>
            </a:gradFill>
            <a:ln w="9525" cap="flat" cmpd="sng">
              <a:solidFill>
                <a:schemeClr val="tx1"/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32924" name="Freeform 156"/>
          <p:cNvSpPr>
            <a:spLocks/>
          </p:cNvSpPr>
          <p:nvPr/>
        </p:nvSpPr>
        <p:spPr bwMode="auto">
          <a:xfrm>
            <a:off x="6191250" y="4375150"/>
            <a:ext cx="571500" cy="1276350"/>
          </a:xfrm>
          <a:custGeom>
            <a:avLst/>
            <a:gdLst/>
            <a:ahLst/>
            <a:cxnLst>
              <a:cxn ang="0">
                <a:pos x="0" y="276"/>
              </a:cxn>
              <a:cxn ang="0">
                <a:pos x="108" y="216"/>
              </a:cxn>
              <a:cxn ang="0">
                <a:pos x="204" y="132"/>
              </a:cxn>
              <a:cxn ang="0">
                <a:pos x="264" y="72"/>
              </a:cxn>
              <a:cxn ang="0">
                <a:pos x="300" y="0"/>
              </a:cxn>
              <a:cxn ang="0">
                <a:pos x="312" y="456"/>
              </a:cxn>
              <a:cxn ang="0">
                <a:pos x="264" y="552"/>
              </a:cxn>
              <a:cxn ang="0">
                <a:pos x="192" y="636"/>
              </a:cxn>
              <a:cxn ang="0">
                <a:pos x="120" y="684"/>
              </a:cxn>
              <a:cxn ang="0">
                <a:pos x="60" y="720"/>
              </a:cxn>
              <a:cxn ang="0">
                <a:pos x="12" y="756"/>
              </a:cxn>
              <a:cxn ang="0">
                <a:pos x="0" y="276"/>
              </a:cxn>
            </a:cxnLst>
            <a:rect l="0" t="0" r="r" b="b"/>
            <a:pathLst>
              <a:path w="312" h="756">
                <a:moveTo>
                  <a:pt x="0" y="276"/>
                </a:moveTo>
                <a:lnTo>
                  <a:pt x="108" y="216"/>
                </a:lnTo>
                <a:lnTo>
                  <a:pt x="204" y="132"/>
                </a:lnTo>
                <a:lnTo>
                  <a:pt x="264" y="72"/>
                </a:lnTo>
                <a:lnTo>
                  <a:pt x="300" y="0"/>
                </a:lnTo>
                <a:lnTo>
                  <a:pt x="312" y="456"/>
                </a:lnTo>
                <a:lnTo>
                  <a:pt x="264" y="552"/>
                </a:lnTo>
                <a:lnTo>
                  <a:pt x="192" y="636"/>
                </a:lnTo>
                <a:lnTo>
                  <a:pt x="120" y="684"/>
                </a:lnTo>
                <a:lnTo>
                  <a:pt x="60" y="720"/>
                </a:lnTo>
                <a:lnTo>
                  <a:pt x="12" y="756"/>
                </a:lnTo>
                <a:lnTo>
                  <a:pt x="0" y="276"/>
                </a:lnTo>
                <a:close/>
              </a:path>
            </a:pathLst>
          </a:custGeom>
          <a:solidFill>
            <a:srgbClr val="FF9900"/>
          </a:solidFill>
          <a:ln w="9525" cap="flat" cmpd="sng">
            <a:noFill/>
            <a:prstDash val="sysDot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2925" name="Freeform 157"/>
          <p:cNvSpPr>
            <a:spLocks/>
          </p:cNvSpPr>
          <p:nvPr/>
        </p:nvSpPr>
        <p:spPr bwMode="auto">
          <a:xfrm>
            <a:off x="2038350" y="4362450"/>
            <a:ext cx="1028700" cy="144780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48" y="96"/>
              </a:cxn>
              <a:cxn ang="0">
                <a:pos x="120" y="180"/>
              </a:cxn>
              <a:cxn ang="0">
                <a:pos x="192" y="252"/>
              </a:cxn>
              <a:cxn ang="0">
                <a:pos x="288" y="312"/>
              </a:cxn>
              <a:cxn ang="0">
                <a:pos x="384" y="348"/>
              </a:cxn>
              <a:cxn ang="0">
                <a:pos x="480" y="384"/>
              </a:cxn>
              <a:cxn ang="0">
                <a:pos x="576" y="408"/>
              </a:cxn>
              <a:cxn ang="0">
                <a:pos x="648" y="432"/>
              </a:cxn>
              <a:cxn ang="0">
                <a:pos x="648" y="912"/>
              </a:cxn>
              <a:cxn ang="0">
                <a:pos x="528" y="876"/>
              </a:cxn>
              <a:cxn ang="0">
                <a:pos x="468" y="840"/>
              </a:cxn>
              <a:cxn ang="0">
                <a:pos x="396" y="792"/>
              </a:cxn>
              <a:cxn ang="0">
                <a:pos x="324" y="756"/>
              </a:cxn>
              <a:cxn ang="0">
                <a:pos x="240" y="720"/>
              </a:cxn>
              <a:cxn ang="0">
                <a:pos x="156" y="660"/>
              </a:cxn>
              <a:cxn ang="0">
                <a:pos x="108" y="624"/>
              </a:cxn>
              <a:cxn ang="0">
                <a:pos x="60" y="588"/>
              </a:cxn>
              <a:cxn ang="0">
                <a:pos x="0" y="492"/>
              </a:cxn>
              <a:cxn ang="0">
                <a:pos x="0" y="0"/>
              </a:cxn>
            </a:cxnLst>
            <a:rect l="0" t="0" r="r" b="b"/>
            <a:pathLst>
              <a:path w="648" h="912">
                <a:moveTo>
                  <a:pt x="0" y="0"/>
                </a:moveTo>
                <a:lnTo>
                  <a:pt x="48" y="96"/>
                </a:lnTo>
                <a:lnTo>
                  <a:pt x="120" y="180"/>
                </a:lnTo>
                <a:lnTo>
                  <a:pt x="192" y="252"/>
                </a:lnTo>
                <a:lnTo>
                  <a:pt x="288" y="312"/>
                </a:lnTo>
                <a:lnTo>
                  <a:pt x="384" y="348"/>
                </a:lnTo>
                <a:lnTo>
                  <a:pt x="480" y="384"/>
                </a:lnTo>
                <a:lnTo>
                  <a:pt x="576" y="408"/>
                </a:lnTo>
                <a:lnTo>
                  <a:pt x="648" y="432"/>
                </a:lnTo>
                <a:lnTo>
                  <a:pt x="648" y="912"/>
                </a:lnTo>
                <a:lnTo>
                  <a:pt x="528" y="876"/>
                </a:lnTo>
                <a:lnTo>
                  <a:pt x="468" y="840"/>
                </a:lnTo>
                <a:lnTo>
                  <a:pt x="396" y="792"/>
                </a:lnTo>
                <a:lnTo>
                  <a:pt x="324" y="756"/>
                </a:lnTo>
                <a:lnTo>
                  <a:pt x="240" y="720"/>
                </a:lnTo>
                <a:lnTo>
                  <a:pt x="156" y="660"/>
                </a:lnTo>
                <a:lnTo>
                  <a:pt x="108" y="624"/>
                </a:lnTo>
                <a:lnTo>
                  <a:pt x="60" y="588"/>
                </a:lnTo>
                <a:lnTo>
                  <a:pt x="0" y="492"/>
                </a:lnTo>
                <a:lnTo>
                  <a:pt x="0" y="0"/>
                </a:lnTo>
                <a:close/>
              </a:path>
            </a:pathLst>
          </a:custGeom>
          <a:solidFill>
            <a:srgbClr val="FF9900"/>
          </a:solidFill>
          <a:ln w="9525" cap="flat" cmpd="sng">
            <a:noFill/>
            <a:prstDash val="sysDot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2926" name="Freeform 158"/>
          <p:cNvSpPr>
            <a:spLocks/>
          </p:cNvSpPr>
          <p:nvPr/>
        </p:nvSpPr>
        <p:spPr bwMode="auto">
          <a:xfrm>
            <a:off x="2019300" y="3619500"/>
            <a:ext cx="1071563" cy="148590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51" y="66"/>
              </a:cxn>
              <a:cxn ang="0">
                <a:pos x="69" y="102"/>
              </a:cxn>
              <a:cxn ang="0">
                <a:pos x="137" y="180"/>
              </a:cxn>
              <a:cxn ang="0">
                <a:pos x="219" y="234"/>
              </a:cxn>
              <a:cxn ang="0">
                <a:pos x="309" y="282"/>
              </a:cxn>
              <a:cxn ang="0">
                <a:pos x="411" y="324"/>
              </a:cxn>
              <a:cxn ang="0">
                <a:pos x="507" y="360"/>
              </a:cxn>
              <a:cxn ang="0">
                <a:pos x="597" y="390"/>
              </a:cxn>
              <a:cxn ang="0">
                <a:pos x="675" y="420"/>
              </a:cxn>
              <a:cxn ang="0">
                <a:pos x="663" y="936"/>
              </a:cxn>
              <a:cxn ang="0">
                <a:pos x="572" y="912"/>
              </a:cxn>
              <a:cxn ang="0">
                <a:pos x="485" y="888"/>
              </a:cxn>
              <a:cxn ang="0">
                <a:pos x="423" y="852"/>
              </a:cxn>
              <a:cxn ang="0">
                <a:pos x="348" y="816"/>
              </a:cxn>
              <a:cxn ang="0">
                <a:pos x="249" y="780"/>
              </a:cxn>
              <a:cxn ang="0">
                <a:pos x="162" y="708"/>
              </a:cxn>
              <a:cxn ang="0">
                <a:pos x="112" y="660"/>
              </a:cxn>
              <a:cxn ang="0">
                <a:pos x="75" y="588"/>
              </a:cxn>
              <a:cxn ang="0">
                <a:pos x="12" y="492"/>
              </a:cxn>
              <a:cxn ang="0">
                <a:pos x="0" y="0"/>
              </a:cxn>
            </a:cxnLst>
            <a:rect l="0" t="0" r="r" b="b"/>
            <a:pathLst>
              <a:path w="675" h="936">
                <a:moveTo>
                  <a:pt x="0" y="0"/>
                </a:moveTo>
                <a:lnTo>
                  <a:pt x="51" y="66"/>
                </a:lnTo>
                <a:lnTo>
                  <a:pt x="69" y="102"/>
                </a:lnTo>
                <a:lnTo>
                  <a:pt x="137" y="180"/>
                </a:lnTo>
                <a:lnTo>
                  <a:pt x="219" y="234"/>
                </a:lnTo>
                <a:lnTo>
                  <a:pt x="309" y="282"/>
                </a:lnTo>
                <a:lnTo>
                  <a:pt x="411" y="324"/>
                </a:lnTo>
                <a:lnTo>
                  <a:pt x="507" y="360"/>
                </a:lnTo>
                <a:lnTo>
                  <a:pt x="597" y="390"/>
                </a:lnTo>
                <a:lnTo>
                  <a:pt x="675" y="420"/>
                </a:lnTo>
                <a:lnTo>
                  <a:pt x="663" y="936"/>
                </a:lnTo>
                <a:lnTo>
                  <a:pt x="572" y="912"/>
                </a:lnTo>
                <a:lnTo>
                  <a:pt x="485" y="888"/>
                </a:lnTo>
                <a:lnTo>
                  <a:pt x="423" y="852"/>
                </a:lnTo>
                <a:lnTo>
                  <a:pt x="348" y="816"/>
                </a:lnTo>
                <a:lnTo>
                  <a:pt x="249" y="780"/>
                </a:lnTo>
                <a:lnTo>
                  <a:pt x="162" y="708"/>
                </a:lnTo>
                <a:lnTo>
                  <a:pt x="112" y="660"/>
                </a:lnTo>
                <a:lnTo>
                  <a:pt x="75" y="588"/>
                </a:lnTo>
                <a:lnTo>
                  <a:pt x="12" y="492"/>
                </a:lnTo>
                <a:lnTo>
                  <a:pt x="0" y="0"/>
                </a:lnTo>
                <a:close/>
              </a:path>
            </a:pathLst>
          </a:custGeom>
          <a:solidFill>
            <a:srgbClr val="FF9900"/>
          </a:solidFill>
          <a:ln w="9525" cap="flat" cmpd="sng">
            <a:noFill/>
            <a:prstDash val="sysDot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2927" name="Freeform 159"/>
          <p:cNvSpPr>
            <a:spLocks/>
          </p:cNvSpPr>
          <p:nvPr/>
        </p:nvSpPr>
        <p:spPr bwMode="auto">
          <a:xfrm>
            <a:off x="2609850" y="2641600"/>
            <a:ext cx="3238500" cy="908050"/>
          </a:xfrm>
          <a:custGeom>
            <a:avLst/>
            <a:gdLst/>
            <a:ahLst/>
            <a:cxnLst>
              <a:cxn ang="0">
                <a:pos x="1152" y="572"/>
              </a:cxn>
              <a:cxn ang="0">
                <a:pos x="2040" y="92"/>
              </a:cxn>
              <a:cxn ang="0">
                <a:pos x="1812" y="68"/>
              </a:cxn>
              <a:cxn ang="0">
                <a:pos x="1680" y="44"/>
              </a:cxn>
              <a:cxn ang="0">
                <a:pos x="1526" y="20"/>
              </a:cxn>
              <a:cxn ang="0">
                <a:pos x="1334" y="0"/>
              </a:cxn>
              <a:cxn ang="0">
                <a:pos x="1150" y="4"/>
              </a:cxn>
              <a:cxn ang="0">
                <a:pos x="1002" y="0"/>
              </a:cxn>
              <a:cxn ang="0">
                <a:pos x="854" y="8"/>
              </a:cxn>
              <a:cxn ang="0">
                <a:pos x="696" y="20"/>
              </a:cxn>
              <a:cxn ang="0">
                <a:pos x="530" y="44"/>
              </a:cxn>
              <a:cxn ang="0">
                <a:pos x="382" y="72"/>
              </a:cxn>
              <a:cxn ang="0">
                <a:pos x="286" y="96"/>
              </a:cxn>
              <a:cxn ang="0">
                <a:pos x="176" y="128"/>
              </a:cxn>
              <a:cxn ang="0">
                <a:pos x="88" y="160"/>
              </a:cxn>
              <a:cxn ang="0">
                <a:pos x="0" y="196"/>
              </a:cxn>
              <a:cxn ang="0">
                <a:pos x="1152" y="572"/>
              </a:cxn>
            </a:cxnLst>
            <a:rect l="0" t="0" r="r" b="b"/>
            <a:pathLst>
              <a:path w="2040" h="572">
                <a:moveTo>
                  <a:pt x="1152" y="572"/>
                </a:moveTo>
                <a:lnTo>
                  <a:pt x="2040" y="92"/>
                </a:lnTo>
                <a:lnTo>
                  <a:pt x="1812" y="68"/>
                </a:lnTo>
                <a:lnTo>
                  <a:pt x="1680" y="44"/>
                </a:lnTo>
                <a:lnTo>
                  <a:pt x="1526" y="20"/>
                </a:lnTo>
                <a:lnTo>
                  <a:pt x="1334" y="0"/>
                </a:lnTo>
                <a:lnTo>
                  <a:pt x="1150" y="4"/>
                </a:lnTo>
                <a:lnTo>
                  <a:pt x="1002" y="0"/>
                </a:lnTo>
                <a:lnTo>
                  <a:pt x="854" y="8"/>
                </a:lnTo>
                <a:lnTo>
                  <a:pt x="696" y="20"/>
                </a:lnTo>
                <a:lnTo>
                  <a:pt x="530" y="44"/>
                </a:lnTo>
                <a:lnTo>
                  <a:pt x="382" y="72"/>
                </a:lnTo>
                <a:lnTo>
                  <a:pt x="286" y="96"/>
                </a:lnTo>
                <a:lnTo>
                  <a:pt x="176" y="128"/>
                </a:lnTo>
                <a:lnTo>
                  <a:pt x="88" y="160"/>
                </a:lnTo>
                <a:lnTo>
                  <a:pt x="0" y="196"/>
                </a:lnTo>
                <a:lnTo>
                  <a:pt x="1152" y="572"/>
                </a:lnTo>
                <a:close/>
              </a:path>
            </a:pathLst>
          </a:custGeom>
          <a:gradFill rotWithShape="1">
            <a:gsLst>
              <a:gs pos="0">
                <a:schemeClr val="bg1"/>
              </a:gs>
              <a:gs pos="100000">
                <a:srgbClr val="FFFF00"/>
              </a:gs>
            </a:gsLst>
            <a:path path="rect">
              <a:fillToRect l="50000" t="50000" r="50000" b="50000"/>
            </a:path>
          </a:gradFill>
          <a:ln w="9525" cap="flat" cmpd="sng">
            <a:noFill/>
            <a:prstDash val="sysDot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ru-RU"/>
          </a:p>
        </p:txBody>
      </p:sp>
      <p:grpSp>
        <p:nvGrpSpPr>
          <p:cNvPr id="17" name="Group 160"/>
          <p:cNvGrpSpPr>
            <a:grpSpLocks/>
          </p:cNvGrpSpPr>
          <p:nvPr/>
        </p:nvGrpSpPr>
        <p:grpSpPr bwMode="auto">
          <a:xfrm rot="-66427200">
            <a:off x="1463675" y="1539875"/>
            <a:ext cx="5692775" cy="1150938"/>
            <a:chOff x="198" y="3003"/>
            <a:chExt cx="3586" cy="725"/>
          </a:xfrm>
        </p:grpSpPr>
        <p:sp>
          <p:nvSpPr>
            <p:cNvPr id="32929" name="Freeform 161"/>
            <p:cNvSpPr>
              <a:spLocks/>
            </p:cNvSpPr>
            <p:nvPr/>
          </p:nvSpPr>
          <p:spPr bwMode="auto">
            <a:xfrm>
              <a:off x="198" y="3003"/>
              <a:ext cx="3586" cy="725"/>
            </a:xfrm>
            <a:custGeom>
              <a:avLst/>
              <a:gdLst/>
              <a:ahLst/>
              <a:cxnLst>
                <a:cxn ang="0">
                  <a:pos x="90" y="13"/>
                </a:cxn>
                <a:cxn ang="0">
                  <a:pos x="2402" y="381"/>
                </a:cxn>
                <a:cxn ang="0">
                  <a:pos x="2394" y="333"/>
                </a:cxn>
                <a:cxn ang="0">
                  <a:pos x="3490" y="397"/>
                </a:cxn>
                <a:cxn ang="0">
                  <a:pos x="3586" y="533"/>
                </a:cxn>
                <a:cxn ang="0">
                  <a:pos x="3514" y="669"/>
                </a:cxn>
                <a:cxn ang="0">
                  <a:pos x="3202" y="701"/>
                </a:cxn>
                <a:cxn ang="0">
                  <a:pos x="3002" y="725"/>
                </a:cxn>
                <a:cxn ang="0">
                  <a:pos x="2794" y="725"/>
                </a:cxn>
                <a:cxn ang="0">
                  <a:pos x="2322" y="653"/>
                </a:cxn>
                <a:cxn ang="0">
                  <a:pos x="2402" y="333"/>
                </a:cxn>
                <a:cxn ang="0">
                  <a:pos x="2338" y="589"/>
                </a:cxn>
                <a:cxn ang="0">
                  <a:pos x="2034" y="581"/>
                </a:cxn>
                <a:cxn ang="0">
                  <a:pos x="1858" y="581"/>
                </a:cxn>
                <a:cxn ang="0">
                  <a:pos x="1298" y="533"/>
                </a:cxn>
                <a:cxn ang="0">
                  <a:pos x="954" y="461"/>
                </a:cxn>
                <a:cxn ang="0">
                  <a:pos x="714" y="365"/>
                </a:cxn>
                <a:cxn ang="0">
                  <a:pos x="426" y="264"/>
                </a:cxn>
                <a:cxn ang="0">
                  <a:pos x="438" y="216"/>
                </a:cxn>
                <a:cxn ang="0">
                  <a:pos x="396" y="252"/>
                </a:cxn>
                <a:cxn ang="0">
                  <a:pos x="414" y="195"/>
                </a:cxn>
                <a:cxn ang="0">
                  <a:pos x="369" y="240"/>
                </a:cxn>
                <a:cxn ang="0">
                  <a:pos x="390" y="186"/>
                </a:cxn>
                <a:cxn ang="0">
                  <a:pos x="336" y="222"/>
                </a:cxn>
                <a:cxn ang="0">
                  <a:pos x="348" y="174"/>
                </a:cxn>
                <a:cxn ang="0">
                  <a:pos x="306" y="210"/>
                </a:cxn>
                <a:cxn ang="0">
                  <a:pos x="306" y="165"/>
                </a:cxn>
                <a:cxn ang="0">
                  <a:pos x="273" y="198"/>
                </a:cxn>
                <a:cxn ang="0">
                  <a:pos x="273" y="153"/>
                </a:cxn>
                <a:cxn ang="0">
                  <a:pos x="237" y="186"/>
                </a:cxn>
                <a:cxn ang="0">
                  <a:pos x="240" y="141"/>
                </a:cxn>
                <a:cxn ang="0">
                  <a:pos x="204" y="165"/>
                </a:cxn>
                <a:cxn ang="0">
                  <a:pos x="207" y="126"/>
                </a:cxn>
                <a:cxn ang="0">
                  <a:pos x="171" y="153"/>
                </a:cxn>
                <a:cxn ang="0">
                  <a:pos x="171" y="108"/>
                </a:cxn>
                <a:cxn ang="0">
                  <a:pos x="135" y="129"/>
                </a:cxn>
                <a:cxn ang="0">
                  <a:pos x="132" y="84"/>
                </a:cxn>
                <a:cxn ang="0">
                  <a:pos x="108" y="117"/>
                </a:cxn>
                <a:cxn ang="0">
                  <a:pos x="108" y="72"/>
                </a:cxn>
                <a:cxn ang="0">
                  <a:pos x="69" y="99"/>
                </a:cxn>
                <a:cxn ang="0">
                  <a:pos x="84" y="54"/>
                </a:cxn>
                <a:cxn ang="0">
                  <a:pos x="30" y="75"/>
                </a:cxn>
                <a:cxn ang="0">
                  <a:pos x="60" y="45"/>
                </a:cxn>
                <a:cxn ang="0">
                  <a:pos x="15" y="48"/>
                </a:cxn>
                <a:cxn ang="0">
                  <a:pos x="57" y="27"/>
                </a:cxn>
                <a:cxn ang="0">
                  <a:pos x="0" y="0"/>
                </a:cxn>
                <a:cxn ang="0">
                  <a:pos x="90" y="13"/>
                </a:cxn>
              </a:cxnLst>
              <a:rect l="0" t="0" r="r" b="b"/>
              <a:pathLst>
                <a:path w="3586" h="725">
                  <a:moveTo>
                    <a:pt x="90" y="13"/>
                  </a:moveTo>
                  <a:lnTo>
                    <a:pt x="2402" y="381"/>
                  </a:lnTo>
                  <a:lnTo>
                    <a:pt x="2394" y="333"/>
                  </a:lnTo>
                  <a:lnTo>
                    <a:pt x="3490" y="397"/>
                  </a:lnTo>
                  <a:lnTo>
                    <a:pt x="3586" y="533"/>
                  </a:lnTo>
                  <a:lnTo>
                    <a:pt x="3514" y="669"/>
                  </a:lnTo>
                  <a:lnTo>
                    <a:pt x="3202" y="701"/>
                  </a:lnTo>
                  <a:lnTo>
                    <a:pt x="3002" y="725"/>
                  </a:lnTo>
                  <a:lnTo>
                    <a:pt x="2794" y="725"/>
                  </a:lnTo>
                  <a:lnTo>
                    <a:pt x="2322" y="653"/>
                  </a:lnTo>
                  <a:lnTo>
                    <a:pt x="2402" y="333"/>
                  </a:lnTo>
                  <a:lnTo>
                    <a:pt x="2338" y="589"/>
                  </a:lnTo>
                  <a:lnTo>
                    <a:pt x="2034" y="581"/>
                  </a:lnTo>
                  <a:lnTo>
                    <a:pt x="1858" y="581"/>
                  </a:lnTo>
                  <a:lnTo>
                    <a:pt x="1298" y="533"/>
                  </a:lnTo>
                  <a:lnTo>
                    <a:pt x="954" y="461"/>
                  </a:lnTo>
                  <a:lnTo>
                    <a:pt x="714" y="365"/>
                  </a:lnTo>
                  <a:lnTo>
                    <a:pt x="426" y="264"/>
                  </a:lnTo>
                  <a:lnTo>
                    <a:pt x="438" y="216"/>
                  </a:lnTo>
                  <a:lnTo>
                    <a:pt x="396" y="252"/>
                  </a:lnTo>
                  <a:lnTo>
                    <a:pt x="414" y="195"/>
                  </a:lnTo>
                  <a:lnTo>
                    <a:pt x="369" y="240"/>
                  </a:lnTo>
                  <a:lnTo>
                    <a:pt x="390" y="186"/>
                  </a:lnTo>
                  <a:lnTo>
                    <a:pt x="336" y="222"/>
                  </a:lnTo>
                  <a:lnTo>
                    <a:pt x="348" y="174"/>
                  </a:lnTo>
                  <a:lnTo>
                    <a:pt x="306" y="210"/>
                  </a:lnTo>
                  <a:lnTo>
                    <a:pt x="306" y="165"/>
                  </a:lnTo>
                  <a:lnTo>
                    <a:pt x="273" y="198"/>
                  </a:lnTo>
                  <a:lnTo>
                    <a:pt x="273" y="153"/>
                  </a:lnTo>
                  <a:lnTo>
                    <a:pt x="237" y="186"/>
                  </a:lnTo>
                  <a:lnTo>
                    <a:pt x="240" y="141"/>
                  </a:lnTo>
                  <a:lnTo>
                    <a:pt x="204" y="165"/>
                  </a:lnTo>
                  <a:lnTo>
                    <a:pt x="207" y="126"/>
                  </a:lnTo>
                  <a:lnTo>
                    <a:pt x="171" y="153"/>
                  </a:lnTo>
                  <a:lnTo>
                    <a:pt x="171" y="108"/>
                  </a:lnTo>
                  <a:lnTo>
                    <a:pt x="135" y="129"/>
                  </a:lnTo>
                  <a:lnTo>
                    <a:pt x="132" y="84"/>
                  </a:lnTo>
                  <a:lnTo>
                    <a:pt x="108" y="117"/>
                  </a:lnTo>
                  <a:lnTo>
                    <a:pt x="108" y="72"/>
                  </a:lnTo>
                  <a:lnTo>
                    <a:pt x="69" y="99"/>
                  </a:lnTo>
                  <a:lnTo>
                    <a:pt x="84" y="54"/>
                  </a:lnTo>
                  <a:lnTo>
                    <a:pt x="30" y="75"/>
                  </a:lnTo>
                  <a:lnTo>
                    <a:pt x="60" y="45"/>
                  </a:lnTo>
                  <a:lnTo>
                    <a:pt x="15" y="48"/>
                  </a:lnTo>
                  <a:lnTo>
                    <a:pt x="57" y="27"/>
                  </a:lnTo>
                  <a:lnTo>
                    <a:pt x="0" y="0"/>
                  </a:lnTo>
                  <a:lnTo>
                    <a:pt x="90" y="13"/>
                  </a:lnTo>
                  <a:close/>
                </a:path>
              </a:pathLst>
            </a:custGeom>
            <a:gradFill rotWithShape="1">
              <a:gsLst>
                <a:gs pos="0">
                  <a:srgbClr val="33CCFF"/>
                </a:gs>
                <a:gs pos="100000">
                  <a:schemeClr val="bg1"/>
                </a:gs>
              </a:gsLst>
              <a:path path="rect">
                <a:fillToRect l="50000" t="50000" r="50000" b="50000"/>
              </a:path>
            </a:gra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2930" name="Freeform 162" descr="Дуб"/>
            <p:cNvSpPr>
              <a:spLocks/>
            </p:cNvSpPr>
            <p:nvPr/>
          </p:nvSpPr>
          <p:spPr bwMode="auto">
            <a:xfrm>
              <a:off x="2528" y="3336"/>
              <a:ext cx="1256" cy="392"/>
            </a:xfrm>
            <a:custGeom>
              <a:avLst/>
              <a:gdLst/>
              <a:ahLst/>
              <a:cxnLst>
                <a:cxn ang="0">
                  <a:pos x="64" y="0"/>
                </a:cxn>
                <a:cxn ang="0">
                  <a:pos x="1152" y="56"/>
                </a:cxn>
                <a:cxn ang="0">
                  <a:pos x="1256" y="208"/>
                </a:cxn>
                <a:cxn ang="0">
                  <a:pos x="1192" y="352"/>
                </a:cxn>
                <a:cxn ang="0">
                  <a:pos x="672" y="392"/>
                </a:cxn>
                <a:cxn ang="0">
                  <a:pos x="440" y="392"/>
                </a:cxn>
                <a:cxn ang="0">
                  <a:pos x="0" y="320"/>
                </a:cxn>
                <a:cxn ang="0">
                  <a:pos x="64" y="0"/>
                </a:cxn>
              </a:cxnLst>
              <a:rect l="0" t="0" r="r" b="b"/>
              <a:pathLst>
                <a:path w="1256" h="392">
                  <a:moveTo>
                    <a:pt x="64" y="0"/>
                  </a:moveTo>
                  <a:lnTo>
                    <a:pt x="1152" y="56"/>
                  </a:lnTo>
                  <a:lnTo>
                    <a:pt x="1256" y="208"/>
                  </a:lnTo>
                  <a:lnTo>
                    <a:pt x="1192" y="352"/>
                  </a:lnTo>
                  <a:lnTo>
                    <a:pt x="672" y="392"/>
                  </a:lnTo>
                  <a:lnTo>
                    <a:pt x="440" y="392"/>
                  </a:lnTo>
                  <a:lnTo>
                    <a:pt x="0" y="320"/>
                  </a:lnTo>
                  <a:lnTo>
                    <a:pt x="64" y="0"/>
                  </a:lnTo>
                  <a:close/>
                </a:path>
              </a:pathLst>
            </a:custGeom>
            <a:blipFill dpi="0" rotWithShape="1">
              <a:blip r:embed="rId3"/>
              <a:srcRect/>
              <a:tile tx="0" ty="0" sx="100000" sy="100000" flip="none" algn="tl"/>
            </a:blipFill>
            <a:ln w="9525" cap="flat" cmpd="sng">
              <a:solidFill>
                <a:schemeClr val="tx1"/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2931" name="Oval 163"/>
            <p:cNvSpPr>
              <a:spLocks noChangeArrowheads="1"/>
            </p:cNvSpPr>
            <p:nvPr/>
          </p:nvSpPr>
          <p:spPr bwMode="auto">
            <a:xfrm>
              <a:off x="2648" y="3408"/>
              <a:ext cx="27" cy="40"/>
            </a:xfrm>
            <a:prstGeom prst="ellipse">
              <a:avLst/>
            </a:prstGeom>
            <a:solidFill>
              <a:schemeClr val="tx2"/>
            </a:soli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2932" name="Oval 164"/>
            <p:cNvSpPr>
              <a:spLocks noChangeArrowheads="1"/>
            </p:cNvSpPr>
            <p:nvPr/>
          </p:nvSpPr>
          <p:spPr bwMode="auto">
            <a:xfrm>
              <a:off x="2752" y="3408"/>
              <a:ext cx="27" cy="40"/>
            </a:xfrm>
            <a:prstGeom prst="ellipse">
              <a:avLst/>
            </a:prstGeom>
            <a:solidFill>
              <a:schemeClr val="tx2"/>
            </a:soli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2933" name="Oval 165"/>
            <p:cNvSpPr>
              <a:spLocks noChangeArrowheads="1"/>
            </p:cNvSpPr>
            <p:nvPr/>
          </p:nvSpPr>
          <p:spPr bwMode="auto">
            <a:xfrm>
              <a:off x="2848" y="3408"/>
              <a:ext cx="27" cy="40"/>
            </a:xfrm>
            <a:prstGeom prst="ellipse">
              <a:avLst/>
            </a:prstGeom>
            <a:solidFill>
              <a:schemeClr val="tx2"/>
            </a:soli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2934" name="Oval 166"/>
            <p:cNvSpPr>
              <a:spLocks noChangeArrowheads="1"/>
            </p:cNvSpPr>
            <p:nvPr/>
          </p:nvSpPr>
          <p:spPr bwMode="auto">
            <a:xfrm>
              <a:off x="2960" y="3416"/>
              <a:ext cx="27" cy="40"/>
            </a:xfrm>
            <a:prstGeom prst="ellipse">
              <a:avLst/>
            </a:prstGeom>
            <a:solidFill>
              <a:schemeClr val="tx2"/>
            </a:soli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2935" name="Oval 167"/>
            <p:cNvSpPr>
              <a:spLocks noChangeArrowheads="1"/>
            </p:cNvSpPr>
            <p:nvPr/>
          </p:nvSpPr>
          <p:spPr bwMode="auto">
            <a:xfrm>
              <a:off x="2496" y="3400"/>
              <a:ext cx="27" cy="40"/>
            </a:xfrm>
            <a:prstGeom prst="ellipse">
              <a:avLst/>
            </a:prstGeom>
            <a:solidFill>
              <a:schemeClr val="tx2"/>
            </a:soli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32936" name="Freeform 168"/>
          <p:cNvSpPr>
            <a:spLocks/>
          </p:cNvSpPr>
          <p:nvPr/>
        </p:nvSpPr>
        <p:spPr bwMode="auto">
          <a:xfrm>
            <a:off x="2043113" y="2933700"/>
            <a:ext cx="2371725" cy="1306513"/>
          </a:xfrm>
          <a:custGeom>
            <a:avLst/>
            <a:gdLst/>
            <a:ahLst/>
            <a:cxnLst>
              <a:cxn ang="0">
                <a:pos x="372" y="0"/>
              </a:cxn>
              <a:cxn ang="0">
                <a:pos x="1494" y="361"/>
              </a:cxn>
              <a:cxn ang="0">
                <a:pos x="630" y="823"/>
              </a:cxn>
              <a:cxn ang="0">
                <a:pos x="489" y="784"/>
              </a:cxn>
              <a:cxn ang="0">
                <a:pos x="385" y="748"/>
              </a:cxn>
              <a:cxn ang="0">
                <a:pos x="228" y="672"/>
              </a:cxn>
              <a:cxn ang="0">
                <a:pos x="126" y="588"/>
              </a:cxn>
              <a:cxn ang="0">
                <a:pos x="84" y="552"/>
              </a:cxn>
              <a:cxn ang="0">
                <a:pos x="66" y="528"/>
              </a:cxn>
              <a:cxn ang="0">
                <a:pos x="42" y="462"/>
              </a:cxn>
              <a:cxn ang="0">
                <a:pos x="0" y="402"/>
              </a:cxn>
              <a:cxn ang="0">
                <a:pos x="12" y="336"/>
              </a:cxn>
              <a:cxn ang="0">
                <a:pos x="36" y="246"/>
              </a:cxn>
              <a:cxn ang="0">
                <a:pos x="108" y="168"/>
              </a:cxn>
              <a:cxn ang="0">
                <a:pos x="228" y="84"/>
              </a:cxn>
              <a:cxn ang="0">
                <a:pos x="372" y="0"/>
              </a:cxn>
            </a:cxnLst>
            <a:rect l="0" t="0" r="r" b="b"/>
            <a:pathLst>
              <a:path w="1494" h="823">
                <a:moveTo>
                  <a:pt x="372" y="0"/>
                </a:moveTo>
                <a:lnTo>
                  <a:pt x="1494" y="361"/>
                </a:lnTo>
                <a:lnTo>
                  <a:pt x="630" y="823"/>
                </a:lnTo>
                <a:lnTo>
                  <a:pt x="489" y="784"/>
                </a:lnTo>
                <a:lnTo>
                  <a:pt x="385" y="748"/>
                </a:lnTo>
                <a:lnTo>
                  <a:pt x="228" y="672"/>
                </a:lnTo>
                <a:lnTo>
                  <a:pt x="126" y="588"/>
                </a:lnTo>
                <a:lnTo>
                  <a:pt x="84" y="552"/>
                </a:lnTo>
                <a:lnTo>
                  <a:pt x="66" y="528"/>
                </a:lnTo>
                <a:lnTo>
                  <a:pt x="42" y="462"/>
                </a:lnTo>
                <a:lnTo>
                  <a:pt x="0" y="402"/>
                </a:lnTo>
                <a:lnTo>
                  <a:pt x="12" y="336"/>
                </a:lnTo>
                <a:lnTo>
                  <a:pt x="36" y="246"/>
                </a:lnTo>
                <a:lnTo>
                  <a:pt x="108" y="168"/>
                </a:lnTo>
                <a:lnTo>
                  <a:pt x="228" y="84"/>
                </a:lnTo>
                <a:lnTo>
                  <a:pt x="372" y="0"/>
                </a:lnTo>
                <a:close/>
              </a:path>
            </a:pathLst>
          </a:custGeom>
          <a:gradFill rotWithShape="1">
            <a:gsLst>
              <a:gs pos="0">
                <a:schemeClr val="bg1"/>
              </a:gs>
              <a:gs pos="100000">
                <a:srgbClr val="FFFF00"/>
              </a:gs>
            </a:gsLst>
            <a:path path="rect">
              <a:fillToRect l="50000" t="50000" r="50000" b="50000"/>
            </a:path>
          </a:gradFill>
          <a:ln w="9525" cap="flat" cmpd="sng">
            <a:noFill/>
            <a:prstDash val="sysDot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ru-RU"/>
          </a:p>
        </p:txBody>
      </p:sp>
      <p:grpSp>
        <p:nvGrpSpPr>
          <p:cNvPr id="18" name="Group 169"/>
          <p:cNvGrpSpPr>
            <a:grpSpLocks/>
          </p:cNvGrpSpPr>
          <p:nvPr/>
        </p:nvGrpSpPr>
        <p:grpSpPr bwMode="auto">
          <a:xfrm rot="-46586093">
            <a:off x="1088231" y="2182019"/>
            <a:ext cx="5692775" cy="1150938"/>
            <a:chOff x="198" y="3003"/>
            <a:chExt cx="3586" cy="725"/>
          </a:xfrm>
        </p:grpSpPr>
        <p:sp>
          <p:nvSpPr>
            <p:cNvPr id="32938" name="Freeform 170"/>
            <p:cNvSpPr>
              <a:spLocks/>
            </p:cNvSpPr>
            <p:nvPr/>
          </p:nvSpPr>
          <p:spPr bwMode="auto">
            <a:xfrm>
              <a:off x="198" y="3003"/>
              <a:ext cx="3586" cy="725"/>
            </a:xfrm>
            <a:custGeom>
              <a:avLst/>
              <a:gdLst/>
              <a:ahLst/>
              <a:cxnLst>
                <a:cxn ang="0">
                  <a:pos x="90" y="13"/>
                </a:cxn>
                <a:cxn ang="0">
                  <a:pos x="2402" y="381"/>
                </a:cxn>
                <a:cxn ang="0">
                  <a:pos x="2394" y="333"/>
                </a:cxn>
                <a:cxn ang="0">
                  <a:pos x="3490" y="397"/>
                </a:cxn>
                <a:cxn ang="0">
                  <a:pos x="3586" y="533"/>
                </a:cxn>
                <a:cxn ang="0">
                  <a:pos x="3514" y="669"/>
                </a:cxn>
                <a:cxn ang="0">
                  <a:pos x="3202" y="701"/>
                </a:cxn>
                <a:cxn ang="0">
                  <a:pos x="3002" y="725"/>
                </a:cxn>
                <a:cxn ang="0">
                  <a:pos x="2794" y="725"/>
                </a:cxn>
                <a:cxn ang="0">
                  <a:pos x="2322" y="653"/>
                </a:cxn>
                <a:cxn ang="0">
                  <a:pos x="2402" y="333"/>
                </a:cxn>
                <a:cxn ang="0">
                  <a:pos x="2338" y="589"/>
                </a:cxn>
                <a:cxn ang="0">
                  <a:pos x="2034" y="581"/>
                </a:cxn>
                <a:cxn ang="0">
                  <a:pos x="1858" y="581"/>
                </a:cxn>
                <a:cxn ang="0">
                  <a:pos x="1298" y="533"/>
                </a:cxn>
                <a:cxn ang="0">
                  <a:pos x="954" y="461"/>
                </a:cxn>
                <a:cxn ang="0">
                  <a:pos x="714" y="365"/>
                </a:cxn>
                <a:cxn ang="0">
                  <a:pos x="426" y="264"/>
                </a:cxn>
                <a:cxn ang="0">
                  <a:pos x="438" y="216"/>
                </a:cxn>
                <a:cxn ang="0">
                  <a:pos x="396" y="252"/>
                </a:cxn>
                <a:cxn ang="0">
                  <a:pos x="414" y="195"/>
                </a:cxn>
                <a:cxn ang="0">
                  <a:pos x="369" y="240"/>
                </a:cxn>
                <a:cxn ang="0">
                  <a:pos x="390" y="186"/>
                </a:cxn>
                <a:cxn ang="0">
                  <a:pos x="336" y="222"/>
                </a:cxn>
                <a:cxn ang="0">
                  <a:pos x="348" y="174"/>
                </a:cxn>
                <a:cxn ang="0">
                  <a:pos x="306" y="210"/>
                </a:cxn>
                <a:cxn ang="0">
                  <a:pos x="306" y="165"/>
                </a:cxn>
                <a:cxn ang="0">
                  <a:pos x="273" y="198"/>
                </a:cxn>
                <a:cxn ang="0">
                  <a:pos x="273" y="153"/>
                </a:cxn>
                <a:cxn ang="0">
                  <a:pos x="237" y="186"/>
                </a:cxn>
                <a:cxn ang="0">
                  <a:pos x="240" y="141"/>
                </a:cxn>
                <a:cxn ang="0">
                  <a:pos x="204" y="165"/>
                </a:cxn>
                <a:cxn ang="0">
                  <a:pos x="207" y="126"/>
                </a:cxn>
                <a:cxn ang="0">
                  <a:pos x="171" y="153"/>
                </a:cxn>
                <a:cxn ang="0">
                  <a:pos x="171" y="108"/>
                </a:cxn>
                <a:cxn ang="0">
                  <a:pos x="135" y="129"/>
                </a:cxn>
                <a:cxn ang="0">
                  <a:pos x="132" y="84"/>
                </a:cxn>
                <a:cxn ang="0">
                  <a:pos x="108" y="117"/>
                </a:cxn>
                <a:cxn ang="0">
                  <a:pos x="108" y="72"/>
                </a:cxn>
                <a:cxn ang="0">
                  <a:pos x="69" y="99"/>
                </a:cxn>
                <a:cxn ang="0">
                  <a:pos x="84" y="54"/>
                </a:cxn>
                <a:cxn ang="0">
                  <a:pos x="30" y="75"/>
                </a:cxn>
                <a:cxn ang="0">
                  <a:pos x="60" y="45"/>
                </a:cxn>
                <a:cxn ang="0">
                  <a:pos x="15" y="48"/>
                </a:cxn>
                <a:cxn ang="0">
                  <a:pos x="57" y="27"/>
                </a:cxn>
                <a:cxn ang="0">
                  <a:pos x="0" y="0"/>
                </a:cxn>
                <a:cxn ang="0">
                  <a:pos x="90" y="13"/>
                </a:cxn>
              </a:cxnLst>
              <a:rect l="0" t="0" r="r" b="b"/>
              <a:pathLst>
                <a:path w="3586" h="725">
                  <a:moveTo>
                    <a:pt x="90" y="13"/>
                  </a:moveTo>
                  <a:lnTo>
                    <a:pt x="2402" y="381"/>
                  </a:lnTo>
                  <a:lnTo>
                    <a:pt x="2394" y="333"/>
                  </a:lnTo>
                  <a:lnTo>
                    <a:pt x="3490" y="397"/>
                  </a:lnTo>
                  <a:lnTo>
                    <a:pt x="3586" y="533"/>
                  </a:lnTo>
                  <a:lnTo>
                    <a:pt x="3514" y="669"/>
                  </a:lnTo>
                  <a:lnTo>
                    <a:pt x="3202" y="701"/>
                  </a:lnTo>
                  <a:lnTo>
                    <a:pt x="3002" y="725"/>
                  </a:lnTo>
                  <a:lnTo>
                    <a:pt x="2794" y="725"/>
                  </a:lnTo>
                  <a:lnTo>
                    <a:pt x="2322" y="653"/>
                  </a:lnTo>
                  <a:lnTo>
                    <a:pt x="2402" y="333"/>
                  </a:lnTo>
                  <a:lnTo>
                    <a:pt x="2338" y="589"/>
                  </a:lnTo>
                  <a:lnTo>
                    <a:pt x="2034" y="581"/>
                  </a:lnTo>
                  <a:lnTo>
                    <a:pt x="1858" y="581"/>
                  </a:lnTo>
                  <a:lnTo>
                    <a:pt x="1298" y="533"/>
                  </a:lnTo>
                  <a:lnTo>
                    <a:pt x="954" y="461"/>
                  </a:lnTo>
                  <a:lnTo>
                    <a:pt x="714" y="365"/>
                  </a:lnTo>
                  <a:lnTo>
                    <a:pt x="426" y="264"/>
                  </a:lnTo>
                  <a:lnTo>
                    <a:pt x="438" y="216"/>
                  </a:lnTo>
                  <a:lnTo>
                    <a:pt x="396" y="252"/>
                  </a:lnTo>
                  <a:lnTo>
                    <a:pt x="414" y="195"/>
                  </a:lnTo>
                  <a:lnTo>
                    <a:pt x="369" y="240"/>
                  </a:lnTo>
                  <a:lnTo>
                    <a:pt x="390" y="186"/>
                  </a:lnTo>
                  <a:lnTo>
                    <a:pt x="336" y="222"/>
                  </a:lnTo>
                  <a:lnTo>
                    <a:pt x="348" y="174"/>
                  </a:lnTo>
                  <a:lnTo>
                    <a:pt x="306" y="210"/>
                  </a:lnTo>
                  <a:lnTo>
                    <a:pt x="306" y="165"/>
                  </a:lnTo>
                  <a:lnTo>
                    <a:pt x="273" y="198"/>
                  </a:lnTo>
                  <a:lnTo>
                    <a:pt x="273" y="153"/>
                  </a:lnTo>
                  <a:lnTo>
                    <a:pt x="237" y="186"/>
                  </a:lnTo>
                  <a:lnTo>
                    <a:pt x="240" y="141"/>
                  </a:lnTo>
                  <a:lnTo>
                    <a:pt x="204" y="165"/>
                  </a:lnTo>
                  <a:lnTo>
                    <a:pt x="207" y="126"/>
                  </a:lnTo>
                  <a:lnTo>
                    <a:pt x="171" y="153"/>
                  </a:lnTo>
                  <a:lnTo>
                    <a:pt x="171" y="108"/>
                  </a:lnTo>
                  <a:lnTo>
                    <a:pt x="135" y="129"/>
                  </a:lnTo>
                  <a:lnTo>
                    <a:pt x="132" y="84"/>
                  </a:lnTo>
                  <a:lnTo>
                    <a:pt x="108" y="117"/>
                  </a:lnTo>
                  <a:lnTo>
                    <a:pt x="108" y="72"/>
                  </a:lnTo>
                  <a:lnTo>
                    <a:pt x="69" y="99"/>
                  </a:lnTo>
                  <a:lnTo>
                    <a:pt x="84" y="54"/>
                  </a:lnTo>
                  <a:lnTo>
                    <a:pt x="30" y="75"/>
                  </a:lnTo>
                  <a:lnTo>
                    <a:pt x="60" y="45"/>
                  </a:lnTo>
                  <a:lnTo>
                    <a:pt x="15" y="48"/>
                  </a:lnTo>
                  <a:lnTo>
                    <a:pt x="57" y="27"/>
                  </a:lnTo>
                  <a:lnTo>
                    <a:pt x="0" y="0"/>
                  </a:lnTo>
                  <a:lnTo>
                    <a:pt x="90" y="13"/>
                  </a:lnTo>
                  <a:close/>
                </a:path>
              </a:pathLst>
            </a:custGeom>
            <a:gradFill rotWithShape="1">
              <a:gsLst>
                <a:gs pos="0">
                  <a:srgbClr val="33CCFF"/>
                </a:gs>
                <a:gs pos="100000">
                  <a:schemeClr val="bg1"/>
                </a:gs>
              </a:gsLst>
              <a:path path="rect">
                <a:fillToRect l="50000" t="50000" r="50000" b="50000"/>
              </a:path>
            </a:gra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2939" name="Freeform 171" descr="Дуб"/>
            <p:cNvSpPr>
              <a:spLocks/>
            </p:cNvSpPr>
            <p:nvPr/>
          </p:nvSpPr>
          <p:spPr bwMode="auto">
            <a:xfrm>
              <a:off x="2528" y="3336"/>
              <a:ext cx="1256" cy="392"/>
            </a:xfrm>
            <a:custGeom>
              <a:avLst/>
              <a:gdLst/>
              <a:ahLst/>
              <a:cxnLst>
                <a:cxn ang="0">
                  <a:pos x="64" y="0"/>
                </a:cxn>
                <a:cxn ang="0">
                  <a:pos x="1152" y="56"/>
                </a:cxn>
                <a:cxn ang="0">
                  <a:pos x="1256" y="208"/>
                </a:cxn>
                <a:cxn ang="0">
                  <a:pos x="1192" y="352"/>
                </a:cxn>
                <a:cxn ang="0">
                  <a:pos x="672" y="392"/>
                </a:cxn>
                <a:cxn ang="0">
                  <a:pos x="440" y="392"/>
                </a:cxn>
                <a:cxn ang="0">
                  <a:pos x="0" y="320"/>
                </a:cxn>
                <a:cxn ang="0">
                  <a:pos x="64" y="0"/>
                </a:cxn>
              </a:cxnLst>
              <a:rect l="0" t="0" r="r" b="b"/>
              <a:pathLst>
                <a:path w="1256" h="392">
                  <a:moveTo>
                    <a:pt x="64" y="0"/>
                  </a:moveTo>
                  <a:lnTo>
                    <a:pt x="1152" y="56"/>
                  </a:lnTo>
                  <a:lnTo>
                    <a:pt x="1256" y="208"/>
                  </a:lnTo>
                  <a:lnTo>
                    <a:pt x="1192" y="352"/>
                  </a:lnTo>
                  <a:lnTo>
                    <a:pt x="672" y="392"/>
                  </a:lnTo>
                  <a:lnTo>
                    <a:pt x="440" y="392"/>
                  </a:lnTo>
                  <a:lnTo>
                    <a:pt x="0" y="320"/>
                  </a:lnTo>
                  <a:lnTo>
                    <a:pt x="64" y="0"/>
                  </a:lnTo>
                  <a:close/>
                </a:path>
              </a:pathLst>
            </a:custGeom>
            <a:blipFill dpi="0" rotWithShape="1">
              <a:blip r:embed="rId3"/>
              <a:srcRect/>
              <a:tile tx="0" ty="0" sx="100000" sy="100000" flip="none" algn="tl"/>
            </a:blipFill>
            <a:ln w="9525" cap="flat" cmpd="sng">
              <a:solidFill>
                <a:schemeClr val="tx1"/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2940" name="Oval 172"/>
            <p:cNvSpPr>
              <a:spLocks noChangeArrowheads="1"/>
            </p:cNvSpPr>
            <p:nvPr/>
          </p:nvSpPr>
          <p:spPr bwMode="auto">
            <a:xfrm>
              <a:off x="2648" y="3408"/>
              <a:ext cx="27" cy="40"/>
            </a:xfrm>
            <a:prstGeom prst="ellipse">
              <a:avLst/>
            </a:prstGeom>
            <a:solidFill>
              <a:schemeClr val="tx2"/>
            </a:soli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2941" name="Oval 173"/>
            <p:cNvSpPr>
              <a:spLocks noChangeArrowheads="1"/>
            </p:cNvSpPr>
            <p:nvPr/>
          </p:nvSpPr>
          <p:spPr bwMode="auto">
            <a:xfrm>
              <a:off x="2752" y="3408"/>
              <a:ext cx="27" cy="40"/>
            </a:xfrm>
            <a:prstGeom prst="ellipse">
              <a:avLst/>
            </a:prstGeom>
            <a:solidFill>
              <a:schemeClr val="tx2"/>
            </a:soli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2942" name="Oval 174"/>
            <p:cNvSpPr>
              <a:spLocks noChangeArrowheads="1"/>
            </p:cNvSpPr>
            <p:nvPr/>
          </p:nvSpPr>
          <p:spPr bwMode="auto">
            <a:xfrm>
              <a:off x="2848" y="3408"/>
              <a:ext cx="27" cy="40"/>
            </a:xfrm>
            <a:prstGeom prst="ellipse">
              <a:avLst/>
            </a:prstGeom>
            <a:solidFill>
              <a:schemeClr val="tx2"/>
            </a:soli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2943" name="Oval 175"/>
            <p:cNvSpPr>
              <a:spLocks noChangeArrowheads="1"/>
            </p:cNvSpPr>
            <p:nvPr/>
          </p:nvSpPr>
          <p:spPr bwMode="auto">
            <a:xfrm>
              <a:off x="2960" y="3416"/>
              <a:ext cx="27" cy="40"/>
            </a:xfrm>
            <a:prstGeom prst="ellipse">
              <a:avLst/>
            </a:prstGeom>
            <a:solidFill>
              <a:schemeClr val="tx2"/>
            </a:soli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2944" name="Oval 176"/>
            <p:cNvSpPr>
              <a:spLocks noChangeArrowheads="1"/>
            </p:cNvSpPr>
            <p:nvPr/>
          </p:nvSpPr>
          <p:spPr bwMode="auto">
            <a:xfrm>
              <a:off x="2496" y="3400"/>
              <a:ext cx="27" cy="40"/>
            </a:xfrm>
            <a:prstGeom prst="ellipse">
              <a:avLst/>
            </a:prstGeom>
            <a:solidFill>
              <a:schemeClr val="tx2"/>
            </a:soli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19" name="Group 177"/>
          <p:cNvGrpSpPr>
            <a:grpSpLocks/>
          </p:cNvGrpSpPr>
          <p:nvPr/>
        </p:nvGrpSpPr>
        <p:grpSpPr bwMode="auto">
          <a:xfrm>
            <a:off x="4324350" y="2743200"/>
            <a:ext cx="2374900" cy="1355725"/>
            <a:chOff x="4084" y="1704"/>
            <a:chExt cx="1464" cy="822"/>
          </a:xfrm>
        </p:grpSpPr>
        <p:sp>
          <p:nvSpPr>
            <p:cNvPr id="32946" name="Freeform 178"/>
            <p:cNvSpPr>
              <a:spLocks/>
            </p:cNvSpPr>
            <p:nvPr/>
          </p:nvSpPr>
          <p:spPr bwMode="auto">
            <a:xfrm>
              <a:off x="4084" y="1704"/>
              <a:ext cx="1464" cy="822"/>
            </a:xfrm>
            <a:custGeom>
              <a:avLst/>
              <a:gdLst/>
              <a:ahLst/>
              <a:cxnLst>
                <a:cxn ang="0">
                  <a:pos x="0" y="480"/>
                </a:cxn>
                <a:cxn ang="0">
                  <a:pos x="884" y="0"/>
                </a:cxn>
                <a:cxn ang="0">
                  <a:pos x="984" y="30"/>
                </a:cxn>
                <a:cxn ang="0">
                  <a:pos x="1128" y="90"/>
                </a:cxn>
                <a:cxn ang="0">
                  <a:pos x="1260" y="162"/>
                </a:cxn>
                <a:cxn ang="0">
                  <a:pos x="1380" y="258"/>
                </a:cxn>
                <a:cxn ang="0">
                  <a:pos x="1440" y="318"/>
                </a:cxn>
                <a:cxn ang="0">
                  <a:pos x="1464" y="402"/>
                </a:cxn>
                <a:cxn ang="0">
                  <a:pos x="1464" y="510"/>
                </a:cxn>
                <a:cxn ang="0">
                  <a:pos x="1416" y="594"/>
                </a:cxn>
                <a:cxn ang="0">
                  <a:pos x="1356" y="678"/>
                </a:cxn>
                <a:cxn ang="0">
                  <a:pos x="1272" y="738"/>
                </a:cxn>
                <a:cxn ang="0">
                  <a:pos x="1212" y="774"/>
                </a:cxn>
                <a:cxn ang="0">
                  <a:pos x="1140" y="822"/>
                </a:cxn>
                <a:cxn ang="0">
                  <a:pos x="0" y="468"/>
                </a:cxn>
              </a:cxnLst>
              <a:rect l="0" t="0" r="r" b="b"/>
              <a:pathLst>
                <a:path w="1464" h="822">
                  <a:moveTo>
                    <a:pt x="0" y="480"/>
                  </a:moveTo>
                  <a:lnTo>
                    <a:pt x="884" y="0"/>
                  </a:lnTo>
                  <a:lnTo>
                    <a:pt x="984" y="30"/>
                  </a:lnTo>
                  <a:lnTo>
                    <a:pt x="1128" y="90"/>
                  </a:lnTo>
                  <a:lnTo>
                    <a:pt x="1260" y="162"/>
                  </a:lnTo>
                  <a:lnTo>
                    <a:pt x="1380" y="258"/>
                  </a:lnTo>
                  <a:lnTo>
                    <a:pt x="1440" y="318"/>
                  </a:lnTo>
                  <a:lnTo>
                    <a:pt x="1464" y="402"/>
                  </a:lnTo>
                  <a:lnTo>
                    <a:pt x="1464" y="510"/>
                  </a:lnTo>
                  <a:lnTo>
                    <a:pt x="1416" y="594"/>
                  </a:lnTo>
                  <a:lnTo>
                    <a:pt x="1356" y="678"/>
                  </a:lnTo>
                  <a:lnTo>
                    <a:pt x="1272" y="738"/>
                  </a:lnTo>
                  <a:lnTo>
                    <a:pt x="1212" y="774"/>
                  </a:lnTo>
                  <a:lnTo>
                    <a:pt x="1140" y="822"/>
                  </a:lnTo>
                  <a:lnTo>
                    <a:pt x="0" y="468"/>
                  </a:lnTo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FFFF00"/>
                </a:gs>
              </a:gsLst>
              <a:path path="rect">
                <a:fillToRect l="50000" t="50000" r="50000" b="50000"/>
              </a:path>
            </a:gradFill>
            <a:ln w="9525" cap="flat" cmpd="sng">
              <a:noFill/>
              <a:prstDash val="sysDot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2947" name="Freeform 179"/>
            <p:cNvSpPr>
              <a:spLocks/>
            </p:cNvSpPr>
            <p:nvPr/>
          </p:nvSpPr>
          <p:spPr bwMode="auto">
            <a:xfrm>
              <a:off x="5176" y="2176"/>
              <a:ext cx="112" cy="117"/>
            </a:xfrm>
            <a:custGeom>
              <a:avLst/>
              <a:gdLst/>
              <a:ahLst/>
              <a:cxnLst>
                <a:cxn ang="0">
                  <a:pos x="72" y="16"/>
                </a:cxn>
                <a:cxn ang="0">
                  <a:pos x="8" y="32"/>
                </a:cxn>
                <a:cxn ang="0">
                  <a:pos x="24" y="112"/>
                </a:cxn>
                <a:cxn ang="0">
                  <a:pos x="120" y="128"/>
                </a:cxn>
                <a:cxn ang="0">
                  <a:pos x="72" y="16"/>
                </a:cxn>
              </a:cxnLst>
              <a:rect l="0" t="0" r="r" b="b"/>
              <a:pathLst>
                <a:path w="128" h="149">
                  <a:moveTo>
                    <a:pt x="72" y="16"/>
                  </a:moveTo>
                  <a:cubicBezTo>
                    <a:pt x="53" y="0"/>
                    <a:pt x="16" y="16"/>
                    <a:pt x="8" y="32"/>
                  </a:cubicBezTo>
                  <a:cubicBezTo>
                    <a:pt x="0" y="48"/>
                    <a:pt x="5" y="96"/>
                    <a:pt x="24" y="112"/>
                  </a:cubicBezTo>
                  <a:cubicBezTo>
                    <a:pt x="43" y="128"/>
                    <a:pt x="112" y="149"/>
                    <a:pt x="120" y="128"/>
                  </a:cubicBezTo>
                  <a:cubicBezTo>
                    <a:pt x="128" y="107"/>
                    <a:pt x="91" y="32"/>
                    <a:pt x="72" y="16"/>
                  </a:cubicBezTo>
                  <a:close/>
                </a:path>
              </a:pathLst>
            </a:custGeom>
            <a:gradFill rotWithShape="1">
              <a:gsLst>
                <a:gs pos="0">
                  <a:srgbClr val="FFFF00"/>
                </a:gs>
                <a:gs pos="100000">
                  <a:srgbClr val="CC6600"/>
                </a:gs>
              </a:gsLst>
              <a:path path="rect">
                <a:fillToRect l="50000" t="50000" r="50000" b="50000"/>
              </a:path>
            </a:gradFill>
            <a:ln w="9525" cap="flat" cmpd="sng">
              <a:solidFill>
                <a:schemeClr val="tx1"/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2948" name="Freeform 180"/>
            <p:cNvSpPr>
              <a:spLocks/>
            </p:cNvSpPr>
            <p:nvPr/>
          </p:nvSpPr>
          <p:spPr bwMode="auto">
            <a:xfrm>
              <a:off x="5304" y="2144"/>
              <a:ext cx="128" cy="149"/>
            </a:xfrm>
            <a:custGeom>
              <a:avLst/>
              <a:gdLst/>
              <a:ahLst/>
              <a:cxnLst>
                <a:cxn ang="0">
                  <a:pos x="72" y="16"/>
                </a:cxn>
                <a:cxn ang="0">
                  <a:pos x="8" y="32"/>
                </a:cxn>
                <a:cxn ang="0">
                  <a:pos x="24" y="112"/>
                </a:cxn>
                <a:cxn ang="0">
                  <a:pos x="120" y="128"/>
                </a:cxn>
                <a:cxn ang="0">
                  <a:pos x="72" y="16"/>
                </a:cxn>
              </a:cxnLst>
              <a:rect l="0" t="0" r="r" b="b"/>
              <a:pathLst>
                <a:path w="128" h="149">
                  <a:moveTo>
                    <a:pt x="72" y="16"/>
                  </a:moveTo>
                  <a:cubicBezTo>
                    <a:pt x="53" y="0"/>
                    <a:pt x="16" y="16"/>
                    <a:pt x="8" y="32"/>
                  </a:cubicBezTo>
                  <a:cubicBezTo>
                    <a:pt x="0" y="48"/>
                    <a:pt x="5" y="96"/>
                    <a:pt x="24" y="112"/>
                  </a:cubicBezTo>
                  <a:cubicBezTo>
                    <a:pt x="43" y="128"/>
                    <a:pt x="112" y="149"/>
                    <a:pt x="120" y="128"/>
                  </a:cubicBezTo>
                  <a:cubicBezTo>
                    <a:pt x="128" y="107"/>
                    <a:pt x="91" y="32"/>
                    <a:pt x="72" y="16"/>
                  </a:cubicBezTo>
                  <a:close/>
                </a:path>
              </a:pathLst>
            </a:custGeom>
            <a:gradFill rotWithShape="1">
              <a:gsLst>
                <a:gs pos="0">
                  <a:srgbClr val="FFFF00"/>
                </a:gs>
                <a:gs pos="100000">
                  <a:srgbClr val="CC6600"/>
                </a:gs>
              </a:gsLst>
              <a:path path="rect">
                <a:fillToRect l="50000" t="50000" r="50000" b="50000"/>
              </a:path>
            </a:gradFill>
            <a:ln w="9525" cap="flat" cmpd="sng">
              <a:solidFill>
                <a:schemeClr val="tx1"/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2949" name="Freeform 181"/>
            <p:cNvSpPr>
              <a:spLocks/>
            </p:cNvSpPr>
            <p:nvPr/>
          </p:nvSpPr>
          <p:spPr bwMode="auto">
            <a:xfrm>
              <a:off x="5144" y="2032"/>
              <a:ext cx="112" cy="69"/>
            </a:xfrm>
            <a:custGeom>
              <a:avLst/>
              <a:gdLst/>
              <a:ahLst/>
              <a:cxnLst>
                <a:cxn ang="0">
                  <a:pos x="72" y="16"/>
                </a:cxn>
                <a:cxn ang="0">
                  <a:pos x="8" y="32"/>
                </a:cxn>
                <a:cxn ang="0">
                  <a:pos x="24" y="112"/>
                </a:cxn>
                <a:cxn ang="0">
                  <a:pos x="120" y="128"/>
                </a:cxn>
                <a:cxn ang="0">
                  <a:pos x="72" y="16"/>
                </a:cxn>
              </a:cxnLst>
              <a:rect l="0" t="0" r="r" b="b"/>
              <a:pathLst>
                <a:path w="128" h="149">
                  <a:moveTo>
                    <a:pt x="72" y="16"/>
                  </a:moveTo>
                  <a:cubicBezTo>
                    <a:pt x="53" y="0"/>
                    <a:pt x="16" y="16"/>
                    <a:pt x="8" y="32"/>
                  </a:cubicBezTo>
                  <a:cubicBezTo>
                    <a:pt x="0" y="48"/>
                    <a:pt x="5" y="96"/>
                    <a:pt x="24" y="112"/>
                  </a:cubicBezTo>
                  <a:cubicBezTo>
                    <a:pt x="43" y="128"/>
                    <a:pt x="112" y="149"/>
                    <a:pt x="120" y="128"/>
                  </a:cubicBezTo>
                  <a:cubicBezTo>
                    <a:pt x="128" y="107"/>
                    <a:pt x="91" y="32"/>
                    <a:pt x="72" y="16"/>
                  </a:cubicBezTo>
                  <a:close/>
                </a:path>
              </a:pathLst>
            </a:custGeom>
            <a:gradFill rotWithShape="1">
              <a:gsLst>
                <a:gs pos="0">
                  <a:srgbClr val="FF9900"/>
                </a:gs>
                <a:gs pos="100000">
                  <a:srgbClr val="CC6600"/>
                </a:gs>
              </a:gsLst>
              <a:path path="rect">
                <a:fillToRect l="50000" t="50000" r="50000" b="50000"/>
              </a:path>
            </a:gradFill>
            <a:ln w="9525" cap="flat" cmpd="sng">
              <a:solidFill>
                <a:schemeClr val="tx1"/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32950" name="Freeform 182"/>
          <p:cNvSpPr>
            <a:spLocks/>
          </p:cNvSpPr>
          <p:nvPr/>
        </p:nvSpPr>
        <p:spPr bwMode="auto">
          <a:xfrm>
            <a:off x="3009900" y="4838700"/>
            <a:ext cx="3232150" cy="1139825"/>
          </a:xfrm>
          <a:custGeom>
            <a:avLst/>
            <a:gdLst/>
            <a:ahLst/>
            <a:cxnLst>
              <a:cxn ang="0">
                <a:pos x="16" y="112"/>
              </a:cxn>
              <a:cxn ang="0">
                <a:pos x="144" y="144"/>
              </a:cxn>
              <a:cxn ang="0">
                <a:pos x="336" y="176"/>
              </a:cxn>
              <a:cxn ang="0">
                <a:pos x="496" y="192"/>
              </a:cxn>
              <a:cxn ang="0">
                <a:pos x="672" y="208"/>
              </a:cxn>
              <a:cxn ang="0">
                <a:pos x="832" y="208"/>
              </a:cxn>
              <a:cxn ang="0">
                <a:pos x="992" y="208"/>
              </a:cxn>
              <a:cxn ang="0">
                <a:pos x="1200" y="192"/>
              </a:cxn>
              <a:cxn ang="0">
                <a:pos x="1376" y="176"/>
              </a:cxn>
              <a:cxn ang="0">
                <a:pos x="1552" y="144"/>
              </a:cxn>
              <a:cxn ang="0">
                <a:pos x="1712" y="112"/>
              </a:cxn>
              <a:cxn ang="0">
                <a:pos x="1872" y="48"/>
              </a:cxn>
              <a:cxn ang="0">
                <a:pos x="2032" y="0"/>
              </a:cxn>
              <a:cxn ang="0">
                <a:pos x="2036" y="490"/>
              </a:cxn>
              <a:cxn ang="0">
                <a:pos x="1892" y="550"/>
              </a:cxn>
              <a:cxn ang="0">
                <a:pos x="1736" y="598"/>
              </a:cxn>
              <a:cxn ang="0">
                <a:pos x="1536" y="650"/>
              </a:cxn>
              <a:cxn ang="0">
                <a:pos x="1352" y="686"/>
              </a:cxn>
              <a:cxn ang="0">
                <a:pos x="1148" y="702"/>
              </a:cxn>
              <a:cxn ang="0">
                <a:pos x="908" y="710"/>
              </a:cxn>
              <a:cxn ang="0">
                <a:pos x="680" y="718"/>
              </a:cxn>
              <a:cxn ang="0">
                <a:pos x="352" y="688"/>
              </a:cxn>
              <a:cxn ang="0">
                <a:pos x="192" y="656"/>
              </a:cxn>
              <a:cxn ang="0">
                <a:pos x="92" y="646"/>
              </a:cxn>
              <a:cxn ang="0">
                <a:pos x="0" y="608"/>
              </a:cxn>
              <a:cxn ang="0">
                <a:pos x="16" y="112"/>
              </a:cxn>
            </a:cxnLst>
            <a:rect l="0" t="0" r="r" b="b"/>
            <a:pathLst>
              <a:path w="2036" h="718">
                <a:moveTo>
                  <a:pt x="16" y="112"/>
                </a:moveTo>
                <a:lnTo>
                  <a:pt x="144" y="144"/>
                </a:lnTo>
                <a:lnTo>
                  <a:pt x="336" y="176"/>
                </a:lnTo>
                <a:lnTo>
                  <a:pt x="496" y="192"/>
                </a:lnTo>
                <a:lnTo>
                  <a:pt x="672" y="208"/>
                </a:lnTo>
                <a:lnTo>
                  <a:pt x="832" y="208"/>
                </a:lnTo>
                <a:lnTo>
                  <a:pt x="992" y="208"/>
                </a:lnTo>
                <a:lnTo>
                  <a:pt x="1200" y="192"/>
                </a:lnTo>
                <a:lnTo>
                  <a:pt x="1376" y="176"/>
                </a:lnTo>
                <a:lnTo>
                  <a:pt x="1552" y="144"/>
                </a:lnTo>
                <a:lnTo>
                  <a:pt x="1712" y="112"/>
                </a:lnTo>
                <a:lnTo>
                  <a:pt x="1872" y="48"/>
                </a:lnTo>
                <a:lnTo>
                  <a:pt x="2032" y="0"/>
                </a:lnTo>
                <a:lnTo>
                  <a:pt x="2036" y="490"/>
                </a:lnTo>
                <a:lnTo>
                  <a:pt x="1892" y="550"/>
                </a:lnTo>
                <a:lnTo>
                  <a:pt x="1736" y="598"/>
                </a:lnTo>
                <a:lnTo>
                  <a:pt x="1536" y="650"/>
                </a:lnTo>
                <a:lnTo>
                  <a:pt x="1352" y="686"/>
                </a:lnTo>
                <a:lnTo>
                  <a:pt x="1148" y="702"/>
                </a:lnTo>
                <a:lnTo>
                  <a:pt x="908" y="710"/>
                </a:lnTo>
                <a:lnTo>
                  <a:pt x="680" y="718"/>
                </a:lnTo>
                <a:lnTo>
                  <a:pt x="352" y="688"/>
                </a:lnTo>
                <a:lnTo>
                  <a:pt x="192" y="656"/>
                </a:lnTo>
                <a:lnTo>
                  <a:pt x="92" y="646"/>
                </a:lnTo>
                <a:lnTo>
                  <a:pt x="0" y="608"/>
                </a:lnTo>
                <a:lnTo>
                  <a:pt x="16" y="112"/>
                </a:lnTo>
                <a:close/>
              </a:path>
            </a:pathLst>
          </a:custGeom>
          <a:solidFill>
            <a:srgbClr val="FF9900"/>
          </a:solidFill>
          <a:ln w="9525" cap="flat" cmpd="sng">
            <a:noFill/>
            <a:prstDash val="sysDot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ru-RU"/>
          </a:p>
        </p:txBody>
      </p:sp>
      <p:grpSp>
        <p:nvGrpSpPr>
          <p:cNvPr id="20" name="Group 183"/>
          <p:cNvGrpSpPr>
            <a:grpSpLocks/>
          </p:cNvGrpSpPr>
          <p:nvPr/>
        </p:nvGrpSpPr>
        <p:grpSpPr bwMode="auto">
          <a:xfrm>
            <a:off x="3030538" y="3506788"/>
            <a:ext cx="3255962" cy="912812"/>
            <a:chOff x="3637" y="3289"/>
            <a:chExt cx="1971" cy="575"/>
          </a:xfrm>
        </p:grpSpPr>
        <p:sp>
          <p:nvSpPr>
            <p:cNvPr id="32952" name="Freeform 184"/>
            <p:cNvSpPr>
              <a:spLocks/>
            </p:cNvSpPr>
            <p:nvPr/>
          </p:nvSpPr>
          <p:spPr bwMode="auto">
            <a:xfrm>
              <a:off x="3637" y="3289"/>
              <a:ext cx="1971" cy="575"/>
            </a:xfrm>
            <a:custGeom>
              <a:avLst/>
              <a:gdLst/>
              <a:ahLst/>
              <a:cxnLst>
                <a:cxn ang="0">
                  <a:pos x="0" y="462"/>
                </a:cxn>
                <a:cxn ang="0">
                  <a:pos x="852" y="0"/>
                </a:cxn>
                <a:cxn ang="0">
                  <a:pos x="1971" y="359"/>
                </a:cxn>
                <a:cxn ang="0">
                  <a:pos x="1779" y="423"/>
                </a:cxn>
                <a:cxn ang="0">
                  <a:pos x="1539" y="487"/>
                </a:cxn>
                <a:cxn ang="0">
                  <a:pos x="1380" y="522"/>
                </a:cxn>
                <a:cxn ang="0">
                  <a:pos x="1158" y="552"/>
                </a:cxn>
                <a:cxn ang="0">
                  <a:pos x="947" y="543"/>
                </a:cxn>
                <a:cxn ang="0">
                  <a:pos x="691" y="559"/>
                </a:cxn>
                <a:cxn ang="0">
                  <a:pos x="371" y="535"/>
                </a:cxn>
                <a:cxn ang="0">
                  <a:pos x="198" y="516"/>
                </a:cxn>
                <a:cxn ang="0">
                  <a:pos x="60" y="480"/>
                </a:cxn>
                <a:cxn ang="0">
                  <a:pos x="0" y="462"/>
                </a:cxn>
              </a:cxnLst>
              <a:rect l="0" t="0" r="r" b="b"/>
              <a:pathLst>
                <a:path w="1971" h="559">
                  <a:moveTo>
                    <a:pt x="0" y="462"/>
                  </a:moveTo>
                  <a:lnTo>
                    <a:pt x="852" y="0"/>
                  </a:lnTo>
                  <a:lnTo>
                    <a:pt x="1971" y="359"/>
                  </a:lnTo>
                  <a:lnTo>
                    <a:pt x="1779" y="423"/>
                  </a:lnTo>
                  <a:lnTo>
                    <a:pt x="1539" y="487"/>
                  </a:lnTo>
                  <a:lnTo>
                    <a:pt x="1380" y="522"/>
                  </a:lnTo>
                  <a:lnTo>
                    <a:pt x="1158" y="552"/>
                  </a:lnTo>
                  <a:lnTo>
                    <a:pt x="947" y="543"/>
                  </a:lnTo>
                  <a:lnTo>
                    <a:pt x="691" y="559"/>
                  </a:lnTo>
                  <a:lnTo>
                    <a:pt x="371" y="535"/>
                  </a:lnTo>
                  <a:lnTo>
                    <a:pt x="198" y="516"/>
                  </a:lnTo>
                  <a:lnTo>
                    <a:pt x="60" y="480"/>
                  </a:lnTo>
                  <a:lnTo>
                    <a:pt x="0" y="462"/>
                  </a:lnTo>
                  <a:close/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FFFF00"/>
                </a:gs>
              </a:gsLst>
              <a:path path="rect">
                <a:fillToRect l="50000" t="50000" r="50000" b="50000"/>
              </a:path>
            </a:gradFill>
            <a:ln w="9525" cap="flat" cmpd="sng">
              <a:noFill/>
              <a:prstDash val="sysDot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grpSp>
          <p:nvGrpSpPr>
            <p:cNvPr id="21" name="Group 185"/>
            <p:cNvGrpSpPr>
              <a:grpSpLocks/>
            </p:cNvGrpSpPr>
            <p:nvPr/>
          </p:nvGrpSpPr>
          <p:grpSpPr bwMode="auto">
            <a:xfrm>
              <a:off x="4019" y="3451"/>
              <a:ext cx="346" cy="282"/>
              <a:chOff x="4019" y="3451"/>
              <a:chExt cx="346" cy="282"/>
            </a:xfrm>
          </p:grpSpPr>
          <p:sp>
            <p:nvSpPr>
              <p:cNvPr id="32954" name="Freeform 186"/>
              <p:cNvSpPr>
                <a:spLocks/>
              </p:cNvSpPr>
              <p:nvPr/>
            </p:nvSpPr>
            <p:spPr bwMode="auto">
              <a:xfrm>
                <a:off x="4019" y="3627"/>
                <a:ext cx="90" cy="106"/>
              </a:xfrm>
              <a:custGeom>
                <a:avLst/>
                <a:gdLst/>
                <a:ahLst/>
                <a:cxnLst>
                  <a:cxn ang="0">
                    <a:pos x="61" y="5"/>
                  </a:cxn>
                  <a:cxn ang="0">
                    <a:pos x="13" y="133"/>
                  </a:cxn>
                  <a:cxn ang="0">
                    <a:pos x="141" y="181"/>
                  </a:cxn>
                  <a:cxn ang="0">
                    <a:pos x="93" y="101"/>
                  </a:cxn>
                  <a:cxn ang="0">
                    <a:pos x="61" y="5"/>
                  </a:cxn>
                </a:cxnLst>
                <a:rect l="0" t="0" r="r" b="b"/>
                <a:pathLst>
                  <a:path w="154" h="186">
                    <a:moveTo>
                      <a:pt x="61" y="5"/>
                    </a:moveTo>
                    <a:cubicBezTo>
                      <a:pt x="48" y="10"/>
                      <a:pt x="0" y="104"/>
                      <a:pt x="13" y="133"/>
                    </a:cubicBezTo>
                    <a:cubicBezTo>
                      <a:pt x="26" y="162"/>
                      <a:pt x="128" y="186"/>
                      <a:pt x="141" y="181"/>
                    </a:cubicBezTo>
                    <a:cubicBezTo>
                      <a:pt x="154" y="176"/>
                      <a:pt x="109" y="127"/>
                      <a:pt x="93" y="101"/>
                    </a:cubicBezTo>
                    <a:cubicBezTo>
                      <a:pt x="77" y="75"/>
                      <a:pt x="74" y="0"/>
                      <a:pt x="61" y="5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FF9900"/>
                  </a:gs>
                  <a:gs pos="100000">
                    <a:srgbClr val="CC6600"/>
                  </a:gs>
                </a:gsLst>
                <a:path path="rect">
                  <a:fillToRect l="50000" t="50000" r="50000" b="50000"/>
                </a:path>
              </a:grad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955" name="Freeform 187"/>
              <p:cNvSpPr>
                <a:spLocks/>
              </p:cNvSpPr>
              <p:nvPr/>
            </p:nvSpPr>
            <p:spPr bwMode="auto">
              <a:xfrm>
                <a:off x="4275" y="3451"/>
                <a:ext cx="90" cy="106"/>
              </a:xfrm>
              <a:custGeom>
                <a:avLst/>
                <a:gdLst/>
                <a:ahLst/>
                <a:cxnLst>
                  <a:cxn ang="0">
                    <a:pos x="61" y="5"/>
                  </a:cxn>
                  <a:cxn ang="0">
                    <a:pos x="13" y="133"/>
                  </a:cxn>
                  <a:cxn ang="0">
                    <a:pos x="141" y="181"/>
                  </a:cxn>
                  <a:cxn ang="0">
                    <a:pos x="93" y="101"/>
                  </a:cxn>
                  <a:cxn ang="0">
                    <a:pos x="61" y="5"/>
                  </a:cxn>
                </a:cxnLst>
                <a:rect l="0" t="0" r="r" b="b"/>
                <a:pathLst>
                  <a:path w="154" h="186">
                    <a:moveTo>
                      <a:pt x="61" y="5"/>
                    </a:moveTo>
                    <a:cubicBezTo>
                      <a:pt x="48" y="10"/>
                      <a:pt x="0" y="104"/>
                      <a:pt x="13" y="133"/>
                    </a:cubicBezTo>
                    <a:cubicBezTo>
                      <a:pt x="26" y="162"/>
                      <a:pt x="128" y="186"/>
                      <a:pt x="141" y="181"/>
                    </a:cubicBezTo>
                    <a:cubicBezTo>
                      <a:pt x="154" y="176"/>
                      <a:pt x="109" y="127"/>
                      <a:pt x="93" y="101"/>
                    </a:cubicBezTo>
                    <a:cubicBezTo>
                      <a:pt x="77" y="75"/>
                      <a:pt x="74" y="0"/>
                      <a:pt x="61" y="5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FF9900"/>
                  </a:gs>
                  <a:gs pos="100000">
                    <a:srgbClr val="CC6600"/>
                  </a:gs>
                </a:gsLst>
                <a:path path="rect">
                  <a:fillToRect l="50000" t="50000" r="50000" b="50000"/>
                </a:path>
              </a:grad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956" name="Freeform 188"/>
              <p:cNvSpPr>
                <a:spLocks/>
              </p:cNvSpPr>
              <p:nvPr/>
            </p:nvSpPr>
            <p:spPr bwMode="auto">
              <a:xfrm flipH="1">
                <a:off x="4179" y="3579"/>
                <a:ext cx="90" cy="106"/>
              </a:xfrm>
              <a:custGeom>
                <a:avLst/>
                <a:gdLst/>
                <a:ahLst/>
                <a:cxnLst>
                  <a:cxn ang="0">
                    <a:pos x="61" y="5"/>
                  </a:cxn>
                  <a:cxn ang="0">
                    <a:pos x="13" y="133"/>
                  </a:cxn>
                  <a:cxn ang="0">
                    <a:pos x="141" y="181"/>
                  </a:cxn>
                  <a:cxn ang="0">
                    <a:pos x="93" y="101"/>
                  </a:cxn>
                  <a:cxn ang="0">
                    <a:pos x="61" y="5"/>
                  </a:cxn>
                </a:cxnLst>
                <a:rect l="0" t="0" r="r" b="b"/>
                <a:pathLst>
                  <a:path w="154" h="186">
                    <a:moveTo>
                      <a:pt x="61" y="5"/>
                    </a:moveTo>
                    <a:cubicBezTo>
                      <a:pt x="48" y="10"/>
                      <a:pt x="0" y="104"/>
                      <a:pt x="13" y="133"/>
                    </a:cubicBezTo>
                    <a:cubicBezTo>
                      <a:pt x="26" y="162"/>
                      <a:pt x="128" y="186"/>
                      <a:pt x="141" y="181"/>
                    </a:cubicBezTo>
                    <a:cubicBezTo>
                      <a:pt x="154" y="176"/>
                      <a:pt x="109" y="127"/>
                      <a:pt x="93" y="101"/>
                    </a:cubicBezTo>
                    <a:cubicBezTo>
                      <a:pt x="77" y="75"/>
                      <a:pt x="74" y="0"/>
                      <a:pt x="61" y="5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FF9900"/>
                  </a:gs>
                  <a:gs pos="100000">
                    <a:srgbClr val="CC6600"/>
                  </a:gs>
                </a:gsLst>
                <a:path path="rect">
                  <a:fillToRect l="50000" t="50000" r="50000" b="50000"/>
                </a:path>
              </a:grad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</p:grpSp>
      </p:grpSp>
      <p:grpSp>
        <p:nvGrpSpPr>
          <p:cNvPr id="22" name="Group 189"/>
          <p:cNvGrpSpPr>
            <a:grpSpLocks/>
          </p:cNvGrpSpPr>
          <p:nvPr/>
        </p:nvGrpSpPr>
        <p:grpSpPr bwMode="auto">
          <a:xfrm>
            <a:off x="3060700" y="2743200"/>
            <a:ext cx="2794000" cy="3086100"/>
            <a:chOff x="1904" y="1776"/>
            <a:chExt cx="1760" cy="1944"/>
          </a:xfrm>
        </p:grpSpPr>
        <p:sp>
          <p:nvSpPr>
            <p:cNvPr id="32958" name="Line 190"/>
            <p:cNvSpPr>
              <a:spLocks noChangeShapeType="1"/>
            </p:cNvSpPr>
            <p:nvPr/>
          </p:nvSpPr>
          <p:spPr bwMode="auto">
            <a:xfrm flipV="1">
              <a:off x="1912" y="1776"/>
              <a:ext cx="1752" cy="944"/>
            </a:xfrm>
            <a:prstGeom prst="line">
              <a:avLst/>
            </a:prstGeom>
            <a:noFill/>
            <a:ln w="28575">
              <a:solidFill>
                <a:srgbClr val="80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2959" name="Line 191"/>
            <p:cNvSpPr>
              <a:spLocks noChangeShapeType="1"/>
            </p:cNvSpPr>
            <p:nvPr/>
          </p:nvSpPr>
          <p:spPr bwMode="auto">
            <a:xfrm>
              <a:off x="1904" y="2720"/>
              <a:ext cx="8" cy="1000"/>
            </a:xfrm>
            <a:prstGeom prst="line">
              <a:avLst/>
            </a:prstGeom>
            <a:noFill/>
            <a:ln w="28575">
              <a:solidFill>
                <a:srgbClr val="80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23" name="Group 192"/>
          <p:cNvGrpSpPr>
            <a:grpSpLocks/>
          </p:cNvGrpSpPr>
          <p:nvPr/>
        </p:nvGrpSpPr>
        <p:grpSpPr bwMode="auto">
          <a:xfrm rot="3044272">
            <a:off x="2003425" y="4630738"/>
            <a:ext cx="5692775" cy="1978025"/>
            <a:chOff x="742" y="2429"/>
            <a:chExt cx="3586" cy="1246"/>
          </a:xfrm>
        </p:grpSpPr>
        <p:sp>
          <p:nvSpPr>
            <p:cNvPr id="32961" name="Freeform 193"/>
            <p:cNvSpPr>
              <a:spLocks/>
            </p:cNvSpPr>
            <p:nvPr/>
          </p:nvSpPr>
          <p:spPr bwMode="auto">
            <a:xfrm rot="19972800" flipV="1">
              <a:off x="742" y="2950"/>
              <a:ext cx="3586" cy="725"/>
            </a:xfrm>
            <a:custGeom>
              <a:avLst/>
              <a:gdLst/>
              <a:ahLst/>
              <a:cxnLst>
                <a:cxn ang="0">
                  <a:pos x="90" y="13"/>
                </a:cxn>
                <a:cxn ang="0">
                  <a:pos x="2402" y="381"/>
                </a:cxn>
                <a:cxn ang="0">
                  <a:pos x="2394" y="333"/>
                </a:cxn>
                <a:cxn ang="0">
                  <a:pos x="3490" y="397"/>
                </a:cxn>
                <a:cxn ang="0">
                  <a:pos x="3586" y="533"/>
                </a:cxn>
                <a:cxn ang="0">
                  <a:pos x="3514" y="669"/>
                </a:cxn>
                <a:cxn ang="0">
                  <a:pos x="3202" y="701"/>
                </a:cxn>
                <a:cxn ang="0">
                  <a:pos x="3002" y="725"/>
                </a:cxn>
                <a:cxn ang="0">
                  <a:pos x="2794" y="725"/>
                </a:cxn>
                <a:cxn ang="0">
                  <a:pos x="2322" y="653"/>
                </a:cxn>
                <a:cxn ang="0">
                  <a:pos x="2402" y="333"/>
                </a:cxn>
                <a:cxn ang="0">
                  <a:pos x="2338" y="589"/>
                </a:cxn>
                <a:cxn ang="0">
                  <a:pos x="2034" y="581"/>
                </a:cxn>
                <a:cxn ang="0">
                  <a:pos x="1858" y="581"/>
                </a:cxn>
                <a:cxn ang="0">
                  <a:pos x="1298" y="533"/>
                </a:cxn>
                <a:cxn ang="0">
                  <a:pos x="954" y="461"/>
                </a:cxn>
                <a:cxn ang="0">
                  <a:pos x="714" y="365"/>
                </a:cxn>
                <a:cxn ang="0">
                  <a:pos x="426" y="264"/>
                </a:cxn>
                <a:cxn ang="0">
                  <a:pos x="438" y="216"/>
                </a:cxn>
                <a:cxn ang="0">
                  <a:pos x="396" y="252"/>
                </a:cxn>
                <a:cxn ang="0">
                  <a:pos x="414" y="195"/>
                </a:cxn>
                <a:cxn ang="0">
                  <a:pos x="369" y="240"/>
                </a:cxn>
                <a:cxn ang="0">
                  <a:pos x="390" y="186"/>
                </a:cxn>
                <a:cxn ang="0">
                  <a:pos x="336" y="222"/>
                </a:cxn>
                <a:cxn ang="0">
                  <a:pos x="348" y="174"/>
                </a:cxn>
                <a:cxn ang="0">
                  <a:pos x="306" y="210"/>
                </a:cxn>
                <a:cxn ang="0">
                  <a:pos x="306" y="165"/>
                </a:cxn>
                <a:cxn ang="0">
                  <a:pos x="273" y="198"/>
                </a:cxn>
                <a:cxn ang="0">
                  <a:pos x="273" y="153"/>
                </a:cxn>
                <a:cxn ang="0">
                  <a:pos x="237" y="186"/>
                </a:cxn>
                <a:cxn ang="0">
                  <a:pos x="240" y="141"/>
                </a:cxn>
                <a:cxn ang="0">
                  <a:pos x="204" y="165"/>
                </a:cxn>
                <a:cxn ang="0">
                  <a:pos x="207" y="126"/>
                </a:cxn>
                <a:cxn ang="0">
                  <a:pos x="171" y="153"/>
                </a:cxn>
                <a:cxn ang="0">
                  <a:pos x="171" y="108"/>
                </a:cxn>
                <a:cxn ang="0">
                  <a:pos x="135" y="129"/>
                </a:cxn>
                <a:cxn ang="0">
                  <a:pos x="132" y="84"/>
                </a:cxn>
                <a:cxn ang="0">
                  <a:pos x="108" y="117"/>
                </a:cxn>
                <a:cxn ang="0">
                  <a:pos x="108" y="72"/>
                </a:cxn>
                <a:cxn ang="0">
                  <a:pos x="69" y="99"/>
                </a:cxn>
                <a:cxn ang="0">
                  <a:pos x="84" y="54"/>
                </a:cxn>
                <a:cxn ang="0">
                  <a:pos x="30" y="75"/>
                </a:cxn>
                <a:cxn ang="0">
                  <a:pos x="60" y="45"/>
                </a:cxn>
                <a:cxn ang="0">
                  <a:pos x="15" y="48"/>
                </a:cxn>
                <a:cxn ang="0">
                  <a:pos x="57" y="27"/>
                </a:cxn>
                <a:cxn ang="0">
                  <a:pos x="0" y="0"/>
                </a:cxn>
                <a:cxn ang="0">
                  <a:pos x="90" y="13"/>
                </a:cxn>
              </a:cxnLst>
              <a:rect l="0" t="0" r="r" b="b"/>
              <a:pathLst>
                <a:path w="3586" h="725">
                  <a:moveTo>
                    <a:pt x="90" y="13"/>
                  </a:moveTo>
                  <a:lnTo>
                    <a:pt x="2402" y="381"/>
                  </a:lnTo>
                  <a:lnTo>
                    <a:pt x="2394" y="333"/>
                  </a:lnTo>
                  <a:lnTo>
                    <a:pt x="3490" y="397"/>
                  </a:lnTo>
                  <a:lnTo>
                    <a:pt x="3586" y="533"/>
                  </a:lnTo>
                  <a:lnTo>
                    <a:pt x="3514" y="669"/>
                  </a:lnTo>
                  <a:lnTo>
                    <a:pt x="3202" y="701"/>
                  </a:lnTo>
                  <a:lnTo>
                    <a:pt x="3002" y="725"/>
                  </a:lnTo>
                  <a:lnTo>
                    <a:pt x="2794" y="725"/>
                  </a:lnTo>
                  <a:lnTo>
                    <a:pt x="2322" y="653"/>
                  </a:lnTo>
                  <a:lnTo>
                    <a:pt x="2402" y="333"/>
                  </a:lnTo>
                  <a:lnTo>
                    <a:pt x="2338" y="589"/>
                  </a:lnTo>
                  <a:lnTo>
                    <a:pt x="2034" y="581"/>
                  </a:lnTo>
                  <a:lnTo>
                    <a:pt x="1858" y="581"/>
                  </a:lnTo>
                  <a:lnTo>
                    <a:pt x="1298" y="533"/>
                  </a:lnTo>
                  <a:lnTo>
                    <a:pt x="954" y="461"/>
                  </a:lnTo>
                  <a:lnTo>
                    <a:pt x="714" y="365"/>
                  </a:lnTo>
                  <a:lnTo>
                    <a:pt x="426" y="264"/>
                  </a:lnTo>
                  <a:lnTo>
                    <a:pt x="438" y="216"/>
                  </a:lnTo>
                  <a:lnTo>
                    <a:pt x="396" y="252"/>
                  </a:lnTo>
                  <a:lnTo>
                    <a:pt x="414" y="195"/>
                  </a:lnTo>
                  <a:lnTo>
                    <a:pt x="369" y="240"/>
                  </a:lnTo>
                  <a:lnTo>
                    <a:pt x="390" y="186"/>
                  </a:lnTo>
                  <a:lnTo>
                    <a:pt x="336" y="222"/>
                  </a:lnTo>
                  <a:lnTo>
                    <a:pt x="348" y="174"/>
                  </a:lnTo>
                  <a:lnTo>
                    <a:pt x="306" y="210"/>
                  </a:lnTo>
                  <a:lnTo>
                    <a:pt x="306" y="165"/>
                  </a:lnTo>
                  <a:lnTo>
                    <a:pt x="273" y="198"/>
                  </a:lnTo>
                  <a:lnTo>
                    <a:pt x="273" y="153"/>
                  </a:lnTo>
                  <a:lnTo>
                    <a:pt x="237" y="186"/>
                  </a:lnTo>
                  <a:lnTo>
                    <a:pt x="240" y="141"/>
                  </a:lnTo>
                  <a:lnTo>
                    <a:pt x="204" y="165"/>
                  </a:lnTo>
                  <a:lnTo>
                    <a:pt x="207" y="126"/>
                  </a:lnTo>
                  <a:lnTo>
                    <a:pt x="171" y="153"/>
                  </a:lnTo>
                  <a:lnTo>
                    <a:pt x="171" y="108"/>
                  </a:lnTo>
                  <a:lnTo>
                    <a:pt x="135" y="129"/>
                  </a:lnTo>
                  <a:lnTo>
                    <a:pt x="132" y="84"/>
                  </a:lnTo>
                  <a:lnTo>
                    <a:pt x="108" y="117"/>
                  </a:lnTo>
                  <a:lnTo>
                    <a:pt x="108" y="72"/>
                  </a:lnTo>
                  <a:lnTo>
                    <a:pt x="69" y="99"/>
                  </a:lnTo>
                  <a:lnTo>
                    <a:pt x="84" y="54"/>
                  </a:lnTo>
                  <a:lnTo>
                    <a:pt x="30" y="75"/>
                  </a:lnTo>
                  <a:lnTo>
                    <a:pt x="60" y="45"/>
                  </a:lnTo>
                  <a:lnTo>
                    <a:pt x="15" y="48"/>
                  </a:lnTo>
                  <a:lnTo>
                    <a:pt x="57" y="27"/>
                  </a:lnTo>
                  <a:lnTo>
                    <a:pt x="0" y="0"/>
                  </a:lnTo>
                  <a:lnTo>
                    <a:pt x="90" y="13"/>
                  </a:lnTo>
                  <a:close/>
                </a:path>
              </a:pathLst>
            </a:custGeom>
            <a:gradFill rotWithShape="1">
              <a:gsLst>
                <a:gs pos="0">
                  <a:srgbClr val="33CCFF"/>
                </a:gs>
                <a:gs pos="100000">
                  <a:schemeClr val="bg1"/>
                </a:gs>
              </a:gsLst>
              <a:path path="rect">
                <a:fillToRect l="50000" t="50000" r="50000" b="50000"/>
              </a:path>
            </a:gra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grpSp>
          <p:nvGrpSpPr>
            <p:cNvPr id="24" name="Group 194"/>
            <p:cNvGrpSpPr>
              <a:grpSpLocks/>
            </p:cNvGrpSpPr>
            <p:nvPr/>
          </p:nvGrpSpPr>
          <p:grpSpPr bwMode="auto">
            <a:xfrm>
              <a:off x="2847" y="2429"/>
              <a:ext cx="1268" cy="411"/>
              <a:chOff x="3007" y="2733"/>
              <a:chExt cx="1268" cy="411"/>
            </a:xfrm>
          </p:grpSpPr>
          <p:sp>
            <p:nvSpPr>
              <p:cNvPr id="32963" name="Freeform 195" descr="Дуб"/>
              <p:cNvSpPr>
                <a:spLocks/>
              </p:cNvSpPr>
              <p:nvPr/>
            </p:nvSpPr>
            <p:spPr bwMode="auto">
              <a:xfrm rot="19972800" flipV="1">
                <a:off x="3019" y="2733"/>
                <a:ext cx="1256" cy="392"/>
              </a:xfrm>
              <a:custGeom>
                <a:avLst/>
                <a:gdLst/>
                <a:ahLst/>
                <a:cxnLst>
                  <a:cxn ang="0">
                    <a:pos x="64" y="0"/>
                  </a:cxn>
                  <a:cxn ang="0">
                    <a:pos x="1152" y="56"/>
                  </a:cxn>
                  <a:cxn ang="0">
                    <a:pos x="1256" y="208"/>
                  </a:cxn>
                  <a:cxn ang="0">
                    <a:pos x="1192" y="352"/>
                  </a:cxn>
                  <a:cxn ang="0">
                    <a:pos x="672" y="392"/>
                  </a:cxn>
                  <a:cxn ang="0">
                    <a:pos x="440" y="392"/>
                  </a:cxn>
                  <a:cxn ang="0">
                    <a:pos x="0" y="320"/>
                  </a:cxn>
                  <a:cxn ang="0">
                    <a:pos x="64" y="0"/>
                  </a:cxn>
                </a:cxnLst>
                <a:rect l="0" t="0" r="r" b="b"/>
                <a:pathLst>
                  <a:path w="1256" h="392">
                    <a:moveTo>
                      <a:pt x="64" y="0"/>
                    </a:moveTo>
                    <a:lnTo>
                      <a:pt x="1152" y="56"/>
                    </a:lnTo>
                    <a:lnTo>
                      <a:pt x="1256" y="208"/>
                    </a:lnTo>
                    <a:lnTo>
                      <a:pt x="1192" y="352"/>
                    </a:lnTo>
                    <a:lnTo>
                      <a:pt x="672" y="392"/>
                    </a:lnTo>
                    <a:lnTo>
                      <a:pt x="440" y="392"/>
                    </a:lnTo>
                    <a:lnTo>
                      <a:pt x="0" y="320"/>
                    </a:lnTo>
                    <a:lnTo>
                      <a:pt x="64" y="0"/>
                    </a:lnTo>
                    <a:close/>
                  </a:path>
                </a:pathLst>
              </a:custGeom>
              <a:blipFill dpi="0" rotWithShape="1">
                <a:blip r:embed="rId3"/>
                <a:srcRect/>
                <a:tile tx="0" ty="0" sx="100000" sy="100000" flip="none" algn="tl"/>
              </a:blipFill>
              <a:ln w="9525" cap="flat" cmpd="sng">
                <a:solidFill>
                  <a:schemeClr val="tx1"/>
                </a:solidFill>
                <a:prstDash val="sysDot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964" name="Oval 196"/>
              <p:cNvSpPr>
                <a:spLocks noChangeArrowheads="1"/>
              </p:cNvSpPr>
              <p:nvPr/>
            </p:nvSpPr>
            <p:spPr bwMode="auto">
              <a:xfrm rot="-66427200">
                <a:off x="3146" y="3042"/>
                <a:ext cx="27" cy="40"/>
              </a:xfrm>
              <a:prstGeom prst="ellipse">
                <a:avLst/>
              </a:prstGeom>
              <a:solidFill>
                <a:schemeClr val="tx2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2965" name="Oval 197"/>
              <p:cNvSpPr>
                <a:spLocks noChangeArrowheads="1"/>
              </p:cNvSpPr>
              <p:nvPr/>
            </p:nvSpPr>
            <p:spPr bwMode="auto">
              <a:xfrm rot="-66427200">
                <a:off x="3239" y="2994"/>
                <a:ext cx="27" cy="40"/>
              </a:xfrm>
              <a:prstGeom prst="ellipse">
                <a:avLst/>
              </a:prstGeom>
              <a:solidFill>
                <a:schemeClr val="tx2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2966" name="Oval 198"/>
              <p:cNvSpPr>
                <a:spLocks noChangeArrowheads="1"/>
              </p:cNvSpPr>
              <p:nvPr/>
            </p:nvSpPr>
            <p:spPr bwMode="auto">
              <a:xfrm rot="-66427200">
                <a:off x="3324" y="2951"/>
                <a:ext cx="27" cy="40"/>
              </a:xfrm>
              <a:prstGeom prst="ellipse">
                <a:avLst/>
              </a:prstGeom>
              <a:solidFill>
                <a:schemeClr val="tx2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2967" name="Oval 199"/>
              <p:cNvSpPr>
                <a:spLocks noChangeArrowheads="1"/>
              </p:cNvSpPr>
              <p:nvPr/>
            </p:nvSpPr>
            <p:spPr bwMode="auto">
              <a:xfrm rot="-66427200">
                <a:off x="3427" y="2907"/>
                <a:ext cx="27" cy="40"/>
              </a:xfrm>
              <a:prstGeom prst="ellipse">
                <a:avLst/>
              </a:prstGeom>
              <a:solidFill>
                <a:schemeClr val="tx2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2968" name="Oval 200"/>
              <p:cNvSpPr>
                <a:spLocks noChangeArrowheads="1"/>
              </p:cNvSpPr>
              <p:nvPr/>
            </p:nvSpPr>
            <p:spPr bwMode="auto">
              <a:xfrm rot="-66427200">
                <a:off x="3007" y="3104"/>
                <a:ext cx="27" cy="40"/>
              </a:xfrm>
              <a:prstGeom prst="ellipse">
                <a:avLst/>
              </a:prstGeom>
              <a:solidFill>
                <a:schemeClr val="tx2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</p:grpSp>
      <p:sp>
        <p:nvSpPr>
          <p:cNvPr id="32969" name="Freeform 201"/>
          <p:cNvSpPr>
            <a:spLocks/>
          </p:cNvSpPr>
          <p:nvPr/>
        </p:nvSpPr>
        <p:spPr bwMode="auto">
          <a:xfrm>
            <a:off x="3073400" y="4095750"/>
            <a:ext cx="3146425" cy="1120775"/>
          </a:xfrm>
          <a:custGeom>
            <a:avLst/>
            <a:gdLst/>
            <a:ahLst/>
            <a:cxnLst>
              <a:cxn ang="0">
                <a:pos x="0" y="116"/>
              </a:cxn>
              <a:cxn ang="0">
                <a:pos x="134" y="144"/>
              </a:cxn>
              <a:cxn ang="0">
                <a:pos x="302" y="174"/>
              </a:cxn>
              <a:cxn ang="0">
                <a:pos x="472" y="180"/>
              </a:cxn>
              <a:cxn ang="0">
                <a:pos x="643" y="196"/>
              </a:cxn>
              <a:cxn ang="0">
                <a:pos x="806" y="198"/>
              </a:cxn>
              <a:cxn ang="0">
                <a:pos x="962" y="192"/>
              </a:cxn>
              <a:cxn ang="0">
                <a:pos x="1154" y="180"/>
              </a:cxn>
              <a:cxn ang="0">
                <a:pos x="1325" y="164"/>
              </a:cxn>
              <a:cxn ang="0">
                <a:pos x="1495" y="132"/>
              </a:cxn>
              <a:cxn ang="0">
                <a:pos x="1650" y="100"/>
              </a:cxn>
              <a:cxn ang="0">
                <a:pos x="1802" y="60"/>
              </a:cxn>
              <a:cxn ang="0">
                <a:pos x="1958" y="0"/>
              </a:cxn>
              <a:cxn ang="0">
                <a:pos x="1964" y="478"/>
              </a:cxn>
              <a:cxn ang="0">
                <a:pos x="1825" y="538"/>
              </a:cxn>
              <a:cxn ang="0">
                <a:pos x="1673" y="586"/>
              </a:cxn>
              <a:cxn ang="0">
                <a:pos x="1480" y="638"/>
              </a:cxn>
              <a:cxn ang="0">
                <a:pos x="1302" y="674"/>
              </a:cxn>
              <a:cxn ang="0">
                <a:pos x="1104" y="690"/>
              </a:cxn>
              <a:cxn ang="0">
                <a:pos x="871" y="698"/>
              </a:cxn>
              <a:cxn ang="0">
                <a:pos x="651" y="706"/>
              </a:cxn>
              <a:cxn ang="0">
                <a:pos x="333" y="676"/>
              </a:cxn>
              <a:cxn ang="0">
                <a:pos x="178" y="644"/>
              </a:cxn>
              <a:cxn ang="0">
                <a:pos x="81" y="634"/>
              </a:cxn>
              <a:cxn ang="0">
                <a:pos x="2" y="612"/>
              </a:cxn>
              <a:cxn ang="0">
                <a:pos x="0" y="116"/>
              </a:cxn>
            </a:cxnLst>
            <a:rect l="0" t="0" r="r" b="b"/>
            <a:pathLst>
              <a:path w="1964" h="706">
                <a:moveTo>
                  <a:pt x="0" y="116"/>
                </a:moveTo>
                <a:lnTo>
                  <a:pt x="134" y="144"/>
                </a:lnTo>
                <a:lnTo>
                  <a:pt x="302" y="174"/>
                </a:lnTo>
                <a:lnTo>
                  <a:pt x="472" y="180"/>
                </a:lnTo>
                <a:lnTo>
                  <a:pt x="643" y="196"/>
                </a:lnTo>
                <a:lnTo>
                  <a:pt x="806" y="198"/>
                </a:lnTo>
                <a:lnTo>
                  <a:pt x="962" y="192"/>
                </a:lnTo>
                <a:lnTo>
                  <a:pt x="1154" y="180"/>
                </a:lnTo>
                <a:lnTo>
                  <a:pt x="1325" y="164"/>
                </a:lnTo>
                <a:lnTo>
                  <a:pt x="1495" y="132"/>
                </a:lnTo>
                <a:lnTo>
                  <a:pt x="1650" y="100"/>
                </a:lnTo>
                <a:lnTo>
                  <a:pt x="1802" y="60"/>
                </a:lnTo>
                <a:lnTo>
                  <a:pt x="1958" y="0"/>
                </a:lnTo>
                <a:lnTo>
                  <a:pt x="1964" y="478"/>
                </a:lnTo>
                <a:lnTo>
                  <a:pt x="1825" y="538"/>
                </a:lnTo>
                <a:lnTo>
                  <a:pt x="1673" y="586"/>
                </a:lnTo>
                <a:lnTo>
                  <a:pt x="1480" y="638"/>
                </a:lnTo>
                <a:lnTo>
                  <a:pt x="1302" y="674"/>
                </a:lnTo>
                <a:lnTo>
                  <a:pt x="1104" y="690"/>
                </a:lnTo>
                <a:lnTo>
                  <a:pt x="871" y="698"/>
                </a:lnTo>
                <a:lnTo>
                  <a:pt x="651" y="706"/>
                </a:lnTo>
                <a:lnTo>
                  <a:pt x="333" y="676"/>
                </a:lnTo>
                <a:lnTo>
                  <a:pt x="178" y="644"/>
                </a:lnTo>
                <a:lnTo>
                  <a:pt x="81" y="634"/>
                </a:lnTo>
                <a:lnTo>
                  <a:pt x="2" y="612"/>
                </a:lnTo>
                <a:lnTo>
                  <a:pt x="0" y="116"/>
                </a:lnTo>
                <a:close/>
              </a:path>
            </a:pathLst>
          </a:custGeom>
          <a:solidFill>
            <a:srgbClr val="FF9900"/>
          </a:solidFill>
          <a:ln w="9525" cap="flat" cmpd="sng">
            <a:noFill/>
            <a:prstDash val="sysDot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2970" name="Freeform 202"/>
          <p:cNvSpPr>
            <a:spLocks/>
          </p:cNvSpPr>
          <p:nvPr/>
        </p:nvSpPr>
        <p:spPr bwMode="auto">
          <a:xfrm>
            <a:off x="6197600" y="3663950"/>
            <a:ext cx="495300" cy="1219200"/>
          </a:xfrm>
          <a:custGeom>
            <a:avLst/>
            <a:gdLst/>
            <a:ahLst/>
            <a:cxnLst>
              <a:cxn ang="0">
                <a:pos x="0" y="276"/>
              </a:cxn>
              <a:cxn ang="0">
                <a:pos x="120" y="192"/>
              </a:cxn>
              <a:cxn ang="0">
                <a:pos x="228" y="108"/>
              </a:cxn>
              <a:cxn ang="0">
                <a:pos x="264" y="60"/>
              </a:cxn>
              <a:cxn ang="0">
                <a:pos x="300" y="0"/>
              </a:cxn>
              <a:cxn ang="0">
                <a:pos x="312" y="468"/>
              </a:cxn>
              <a:cxn ang="0">
                <a:pos x="264" y="564"/>
              </a:cxn>
              <a:cxn ang="0">
                <a:pos x="192" y="648"/>
              </a:cxn>
              <a:cxn ang="0">
                <a:pos x="120" y="696"/>
              </a:cxn>
              <a:cxn ang="0">
                <a:pos x="60" y="732"/>
              </a:cxn>
              <a:cxn ang="0">
                <a:pos x="12" y="768"/>
              </a:cxn>
              <a:cxn ang="0">
                <a:pos x="0" y="276"/>
              </a:cxn>
            </a:cxnLst>
            <a:rect l="0" t="0" r="r" b="b"/>
            <a:pathLst>
              <a:path w="312" h="768">
                <a:moveTo>
                  <a:pt x="0" y="276"/>
                </a:moveTo>
                <a:lnTo>
                  <a:pt x="120" y="192"/>
                </a:lnTo>
                <a:lnTo>
                  <a:pt x="228" y="108"/>
                </a:lnTo>
                <a:lnTo>
                  <a:pt x="264" y="60"/>
                </a:lnTo>
                <a:lnTo>
                  <a:pt x="300" y="0"/>
                </a:lnTo>
                <a:lnTo>
                  <a:pt x="312" y="468"/>
                </a:lnTo>
                <a:lnTo>
                  <a:pt x="264" y="564"/>
                </a:lnTo>
                <a:lnTo>
                  <a:pt x="192" y="648"/>
                </a:lnTo>
                <a:lnTo>
                  <a:pt x="120" y="696"/>
                </a:lnTo>
                <a:lnTo>
                  <a:pt x="60" y="732"/>
                </a:lnTo>
                <a:lnTo>
                  <a:pt x="12" y="768"/>
                </a:lnTo>
                <a:lnTo>
                  <a:pt x="0" y="276"/>
                </a:lnTo>
                <a:close/>
              </a:path>
            </a:pathLst>
          </a:custGeom>
          <a:solidFill>
            <a:srgbClr val="FF9900"/>
          </a:solidFill>
          <a:ln w="9525" cap="flat" cmpd="sng">
            <a:noFill/>
            <a:prstDash val="sysDot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2971" name="Freeform 203"/>
          <p:cNvSpPr>
            <a:spLocks/>
          </p:cNvSpPr>
          <p:nvPr/>
        </p:nvSpPr>
        <p:spPr bwMode="auto">
          <a:xfrm>
            <a:off x="2019300" y="4337050"/>
            <a:ext cx="4749800" cy="900113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104" y="192"/>
              </a:cxn>
              <a:cxn ang="0">
                <a:pos x="224" y="304"/>
              </a:cxn>
              <a:cxn ang="0">
                <a:pos x="408" y="384"/>
              </a:cxn>
              <a:cxn ang="0">
                <a:pos x="616" y="456"/>
              </a:cxn>
              <a:cxn ang="0">
                <a:pos x="880" y="520"/>
              </a:cxn>
              <a:cxn ang="0">
                <a:pos x="1184" y="560"/>
              </a:cxn>
              <a:cxn ang="0">
                <a:pos x="1480" y="560"/>
              </a:cxn>
              <a:cxn ang="0">
                <a:pos x="1824" y="552"/>
              </a:cxn>
              <a:cxn ang="0">
                <a:pos x="2144" y="504"/>
              </a:cxn>
              <a:cxn ang="0">
                <a:pos x="2368" y="448"/>
              </a:cxn>
              <a:cxn ang="0">
                <a:pos x="2632" y="360"/>
              </a:cxn>
              <a:cxn ang="0">
                <a:pos x="2816" y="240"/>
              </a:cxn>
              <a:cxn ang="0">
                <a:pos x="2936" y="104"/>
              </a:cxn>
              <a:cxn ang="0">
                <a:pos x="2992" y="8"/>
              </a:cxn>
            </a:cxnLst>
            <a:rect l="0" t="0" r="r" b="b"/>
            <a:pathLst>
              <a:path w="2992" h="567">
                <a:moveTo>
                  <a:pt x="0" y="0"/>
                </a:moveTo>
                <a:cubicBezTo>
                  <a:pt x="33" y="70"/>
                  <a:pt x="67" y="141"/>
                  <a:pt x="104" y="192"/>
                </a:cubicBezTo>
                <a:cubicBezTo>
                  <a:pt x="141" y="243"/>
                  <a:pt x="173" y="272"/>
                  <a:pt x="224" y="304"/>
                </a:cubicBezTo>
                <a:cubicBezTo>
                  <a:pt x="275" y="336"/>
                  <a:pt x="343" y="359"/>
                  <a:pt x="408" y="384"/>
                </a:cubicBezTo>
                <a:cubicBezTo>
                  <a:pt x="473" y="409"/>
                  <a:pt x="537" y="433"/>
                  <a:pt x="616" y="456"/>
                </a:cubicBezTo>
                <a:cubicBezTo>
                  <a:pt x="695" y="479"/>
                  <a:pt x="785" y="503"/>
                  <a:pt x="880" y="520"/>
                </a:cubicBezTo>
                <a:cubicBezTo>
                  <a:pt x="975" y="537"/>
                  <a:pt x="1084" y="553"/>
                  <a:pt x="1184" y="560"/>
                </a:cubicBezTo>
                <a:cubicBezTo>
                  <a:pt x="1284" y="567"/>
                  <a:pt x="1373" y="561"/>
                  <a:pt x="1480" y="560"/>
                </a:cubicBezTo>
                <a:cubicBezTo>
                  <a:pt x="1587" y="559"/>
                  <a:pt x="1713" y="561"/>
                  <a:pt x="1824" y="552"/>
                </a:cubicBezTo>
                <a:cubicBezTo>
                  <a:pt x="1935" y="543"/>
                  <a:pt x="2053" y="521"/>
                  <a:pt x="2144" y="504"/>
                </a:cubicBezTo>
                <a:cubicBezTo>
                  <a:pt x="2235" y="487"/>
                  <a:pt x="2287" y="472"/>
                  <a:pt x="2368" y="448"/>
                </a:cubicBezTo>
                <a:cubicBezTo>
                  <a:pt x="2449" y="424"/>
                  <a:pt x="2557" y="395"/>
                  <a:pt x="2632" y="360"/>
                </a:cubicBezTo>
                <a:cubicBezTo>
                  <a:pt x="2707" y="325"/>
                  <a:pt x="2765" y="283"/>
                  <a:pt x="2816" y="240"/>
                </a:cubicBezTo>
                <a:cubicBezTo>
                  <a:pt x="2867" y="197"/>
                  <a:pt x="2907" y="143"/>
                  <a:pt x="2936" y="104"/>
                </a:cubicBezTo>
                <a:cubicBezTo>
                  <a:pt x="2965" y="65"/>
                  <a:pt x="2974" y="38"/>
                  <a:pt x="2992" y="8"/>
                </a:cubicBezTo>
              </a:path>
            </a:pathLst>
          </a:custGeom>
          <a:noFill/>
          <a:ln w="28575" cap="flat" cmpd="sng">
            <a:solidFill>
              <a:srgbClr val="8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ru-RU"/>
          </a:p>
        </p:txBody>
      </p:sp>
      <p:grpSp>
        <p:nvGrpSpPr>
          <p:cNvPr id="25" name="Group 204"/>
          <p:cNvGrpSpPr>
            <a:grpSpLocks/>
          </p:cNvGrpSpPr>
          <p:nvPr/>
        </p:nvGrpSpPr>
        <p:grpSpPr bwMode="auto">
          <a:xfrm>
            <a:off x="2613025" y="2933700"/>
            <a:ext cx="3619500" cy="2730500"/>
            <a:chOff x="1648" y="1896"/>
            <a:chExt cx="2280" cy="1720"/>
          </a:xfrm>
        </p:grpSpPr>
        <p:sp>
          <p:nvSpPr>
            <p:cNvPr id="32973" name="Line 205"/>
            <p:cNvSpPr>
              <a:spLocks noChangeShapeType="1"/>
            </p:cNvSpPr>
            <p:nvPr/>
          </p:nvSpPr>
          <p:spPr bwMode="auto">
            <a:xfrm>
              <a:off x="1648" y="1896"/>
              <a:ext cx="2280" cy="728"/>
            </a:xfrm>
            <a:prstGeom prst="line">
              <a:avLst/>
            </a:prstGeom>
            <a:noFill/>
            <a:ln w="28575">
              <a:solidFill>
                <a:srgbClr val="80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2974" name="Line 206"/>
            <p:cNvSpPr>
              <a:spLocks noChangeShapeType="1"/>
            </p:cNvSpPr>
            <p:nvPr/>
          </p:nvSpPr>
          <p:spPr bwMode="auto">
            <a:xfrm>
              <a:off x="3912" y="2616"/>
              <a:ext cx="8" cy="1000"/>
            </a:xfrm>
            <a:prstGeom prst="line">
              <a:avLst/>
            </a:prstGeom>
            <a:noFill/>
            <a:ln w="28575">
              <a:solidFill>
                <a:srgbClr val="80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2118 -0.01643 L 0.0184 0.07987 " pathEditMode="relative" rAng="0" ptsTypes="AA">
                                      <p:cBhvr>
                                        <p:cTn id="2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" y="48"/>
                                    </p:animMotion>
                                  </p:childTnLst>
                                </p:cTn>
                              </p:par>
                              <p:par>
                                <p:cTn id="24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900000">
                                      <p:cBhvr>
                                        <p:cTn id="2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63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841 0.07986 L 0.3198 -0.14422 " pathEditMode="relative" rAng="0" ptsTypes="AA">
                                      <p:cBhvr>
                                        <p:cTn id="28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1" y="-112"/>
                                    </p:animMotion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0"/>
                            </p:stCondLst>
                            <p:childTnLst>
                              <p:par>
                                <p:cTn id="33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500"/>
                            </p:stCondLst>
                            <p:childTnLst>
                              <p:par>
                                <p:cTn id="37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53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27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27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27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277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277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277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277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277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277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277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277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6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2000"/>
                            </p:stCondLst>
                            <p:childTnLst>
                              <p:par>
                                <p:cTn id="91" presetID="63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-2.96296E-6 L 0.47778 0.1926 " pathEditMode="relative" rAng="0" ptsTypes="AA">
                                      <p:cBhvr>
                                        <p:cTn id="9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9" y="96"/>
                                    </p:animMotion>
                                  </p:childTnLst>
                                </p:cTn>
                              </p:par>
                              <p:par>
                                <p:cTn id="93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400000">
                                      <p:cBhvr>
                                        <p:cTn id="9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3000"/>
                            </p:stCondLst>
                            <p:childTnLst>
                              <p:par>
                                <p:cTn id="99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3500"/>
                            </p:stCondLst>
                            <p:childTnLst>
                              <p:par>
                                <p:cTn id="103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1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277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1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277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277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1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277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277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1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277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277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277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500"/>
                            </p:stCondLst>
                            <p:childTnLst>
                              <p:par>
                                <p:cTn id="125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2.96296E-6 C 0.04045 0.0074 0.0809 0.01481 0.12239 0.00949 C 0.16336 0.00393 0.2125 -0.01875 0.24739 -0.0331 C 0.28281 -0.04746 0.30764 -0.05834 0.33281 -0.07709 C 0.35798 -0.09584 0.38368 -0.12732 0.39826 -0.1456 C 0.41284 -0.16389 0.41632 -0.17523 0.41979 -0.18588 " pathEditMode="relative" rAng="-742508" ptsTypes="aaaaaA">
                                      <p:cBhvr>
                                        <p:cTn id="126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4" y="-68"/>
                                    </p:animMotion>
                                  </p:childTnLst>
                                </p:cTn>
                              </p:par>
                              <p:par>
                                <p:cTn id="12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9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9" dur="2000"/>
                                        <p:tgtEl>
                                          <p:spTgt spid="329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00000">
                                      <p:cBhvr>
                                        <p:cTn id="131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32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0">
                                      <p:cBhvr>
                                        <p:cTn id="13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" fill="hold">
                            <p:stCondLst>
                              <p:cond delay="2500"/>
                            </p:stCondLst>
                            <p:childTnLst>
                              <p:par>
                                <p:cTn id="135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6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9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1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2" dur="2000"/>
                                        <p:tgtEl>
                                          <p:spTgt spid="329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29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5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8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0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1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3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4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7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9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0" dur="500"/>
                                        <p:tgtEl>
                                          <p:spTgt spid="329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9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2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3" dur="500"/>
                                        <p:tgtEl>
                                          <p:spTgt spid="329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9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8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9" dur="500"/>
                                        <p:tgtEl>
                                          <p:spTgt spid="329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9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1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2" dur="500"/>
                                        <p:tgtEl>
                                          <p:spTgt spid="329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9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4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5" dur="500"/>
                                        <p:tgtEl>
                                          <p:spTgt spid="329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9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7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8" dur="500"/>
                                        <p:tgtEl>
                                          <p:spTgt spid="329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9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0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1" dur="500"/>
                                        <p:tgtEl>
                                          <p:spTgt spid="329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9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3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4" dur="500"/>
                                        <p:tgtEl>
                                          <p:spTgt spid="329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9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6" fill="hold">
                            <p:stCondLst>
                              <p:cond delay="4500"/>
                            </p:stCondLst>
                            <p:childTnLst>
                              <p:par>
                                <p:cTn id="187" presetID="64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7.40741E-7 L 0.19722 -0.22963 " pathEditMode="relative" rAng="0" ptsTypes="AA">
                                      <p:cBhvr>
                                        <p:cTn id="188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9" y="-11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9" fill="hold">
                            <p:stCondLst>
                              <p:cond delay="6500"/>
                            </p:stCondLst>
                            <p:childTnLst>
                              <p:par>
                                <p:cTn id="190" presetID="64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4.44444E-6 L -0.18888 -0.24815 " pathEditMode="relative" rAng="0" ptsTypes="AA">
                                      <p:cBhvr>
                                        <p:cTn id="191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4" y="-12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2" fill="hold">
                            <p:stCondLst>
                              <p:cond delay="8500"/>
                            </p:stCondLst>
                            <p:childTnLst>
                              <p:par>
                                <p:cTn id="193" presetID="64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33  E" pathEditMode="relative" ptsTypes="">
                                      <p:cBhvr>
                                        <p:cTn id="194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5" fill="hold">
                            <p:stCondLst>
                              <p:cond delay="10500"/>
                            </p:stCondLst>
                            <p:childTnLst>
                              <p:par>
                                <p:cTn id="196" presetID="56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-3.7037E-7 L 0.32222 0.15926 " pathEditMode="relative" rAng="0" ptsTypes="AA">
                                      <p:cBhvr>
                                        <p:cTn id="197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1" y="8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8" fill="hold">
                            <p:stCondLst>
                              <p:cond delay="12500"/>
                            </p:stCondLst>
                            <p:childTnLst>
                              <p:par>
                                <p:cTn id="199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0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0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1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1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5" fill="hold">
                            <p:stCondLst>
                              <p:cond delay="14500"/>
                            </p:stCondLst>
                            <p:childTnLst>
                              <p:par>
                                <p:cTn id="2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8" dur="500"/>
                                        <p:tgtEl>
                                          <p:spTgt spid="327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0" grpId="0"/>
      <p:bldP spid="32771" grpId="0"/>
      <p:bldP spid="32772" grpId="0" animBg="1"/>
      <p:bldP spid="32776" grpId="0"/>
      <p:bldP spid="32924" grpId="0" animBg="1"/>
      <p:bldP spid="32925" grpId="0" animBg="1"/>
      <p:bldP spid="32926" grpId="0" animBg="1"/>
      <p:bldP spid="32927" grpId="0" animBg="1"/>
      <p:bldP spid="32936" grpId="0" animBg="1"/>
      <p:bldP spid="32950" grpId="0" animBg="1"/>
      <p:bldP spid="32969" grpId="0" animBg="1"/>
      <p:bldP spid="32970" grpId="0" animBg="1"/>
      <p:bldP spid="32971" grpId="0" animBg="1"/>
      <p:bldP spid="32971" grpId="1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2"/>
          <p:cNvSpPr txBox="1">
            <a:spLocks noChangeArrowheads="1"/>
          </p:cNvSpPr>
          <p:nvPr/>
        </p:nvSpPr>
        <p:spPr bwMode="auto">
          <a:xfrm>
            <a:off x="301625" y="336550"/>
            <a:ext cx="7392988" cy="1554163"/>
          </a:xfrm>
          <a:prstGeom prst="rect">
            <a:avLst/>
          </a:prstGeom>
          <a:noFill/>
          <a:ln w="9525" algn="ctr">
            <a:noFill/>
            <a:prstDash val="sysDot"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3200" b="1">
                <a:latin typeface="Times New Roman" pitchFamily="18" charset="0"/>
              </a:rPr>
              <a:t>Равные части отрезка –ДОЛИ.</a:t>
            </a:r>
          </a:p>
          <a:p>
            <a:r>
              <a:rPr lang="ru-RU" sz="3200" b="1">
                <a:latin typeface="Times New Roman" pitchFamily="18" charset="0"/>
              </a:rPr>
              <a:t>Так как отрезок разделили на 7 долей, </a:t>
            </a:r>
          </a:p>
          <a:p>
            <a:r>
              <a:rPr lang="ru-RU" sz="3200" b="1">
                <a:latin typeface="Times New Roman" pitchFamily="18" charset="0"/>
              </a:rPr>
              <a:t>то одна доля «одна седьмая отрезка»  </a:t>
            </a:r>
          </a:p>
        </p:txBody>
      </p:sp>
      <p:sp>
        <p:nvSpPr>
          <p:cNvPr id="5123" name="Freeform 3"/>
          <p:cNvSpPr>
            <a:spLocks/>
          </p:cNvSpPr>
          <p:nvPr/>
        </p:nvSpPr>
        <p:spPr bwMode="auto">
          <a:xfrm>
            <a:off x="330200" y="5054600"/>
            <a:ext cx="8445500" cy="14288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5320" y="9"/>
              </a:cxn>
            </a:cxnLst>
            <a:rect l="0" t="0" r="r" b="b"/>
            <a:pathLst>
              <a:path w="5320" h="9">
                <a:moveTo>
                  <a:pt x="0" y="0"/>
                </a:moveTo>
                <a:lnTo>
                  <a:pt x="5320" y="9"/>
                </a:lnTo>
              </a:path>
            </a:pathLst>
          </a:custGeom>
          <a:noFill/>
          <a:ln w="28575" cap="flat" cmpd="sng">
            <a:solidFill>
              <a:srgbClr val="660066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124" name="Oval 4"/>
          <p:cNvSpPr>
            <a:spLocks noChangeArrowheads="1"/>
          </p:cNvSpPr>
          <p:nvPr/>
        </p:nvSpPr>
        <p:spPr bwMode="auto">
          <a:xfrm>
            <a:off x="1447800" y="4991100"/>
            <a:ext cx="139700" cy="139700"/>
          </a:xfrm>
          <a:prstGeom prst="ellipse">
            <a:avLst/>
          </a:prstGeom>
          <a:solidFill>
            <a:srgbClr val="660066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125" name="Oval 5"/>
          <p:cNvSpPr>
            <a:spLocks noChangeArrowheads="1"/>
          </p:cNvSpPr>
          <p:nvPr/>
        </p:nvSpPr>
        <p:spPr bwMode="auto">
          <a:xfrm>
            <a:off x="8699500" y="4991100"/>
            <a:ext cx="139700" cy="139700"/>
          </a:xfrm>
          <a:prstGeom prst="ellipse">
            <a:avLst/>
          </a:prstGeom>
          <a:solidFill>
            <a:srgbClr val="660066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126" name="Oval 6"/>
          <p:cNvSpPr>
            <a:spLocks noChangeArrowheads="1"/>
          </p:cNvSpPr>
          <p:nvPr/>
        </p:nvSpPr>
        <p:spPr bwMode="auto">
          <a:xfrm>
            <a:off x="7442200" y="4991100"/>
            <a:ext cx="139700" cy="139700"/>
          </a:xfrm>
          <a:prstGeom prst="ellipse">
            <a:avLst/>
          </a:prstGeom>
          <a:solidFill>
            <a:srgbClr val="660066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127" name="Oval 7"/>
          <p:cNvSpPr>
            <a:spLocks noChangeArrowheads="1"/>
          </p:cNvSpPr>
          <p:nvPr/>
        </p:nvSpPr>
        <p:spPr bwMode="auto">
          <a:xfrm>
            <a:off x="6223000" y="4991100"/>
            <a:ext cx="139700" cy="139700"/>
          </a:xfrm>
          <a:prstGeom prst="ellipse">
            <a:avLst/>
          </a:prstGeom>
          <a:solidFill>
            <a:srgbClr val="660066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128" name="Oval 8"/>
          <p:cNvSpPr>
            <a:spLocks noChangeArrowheads="1"/>
          </p:cNvSpPr>
          <p:nvPr/>
        </p:nvSpPr>
        <p:spPr bwMode="auto">
          <a:xfrm>
            <a:off x="5041900" y="4991100"/>
            <a:ext cx="139700" cy="139700"/>
          </a:xfrm>
          <a:prstGeom prst="ellipse">
            <a:avLst/>
          </a:prstGeom>
          <a:solidFill>
            <a:srgbClr val="660066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129" name="Oval 9"/>
          <p:cNvSpPr>
            <a:spLocks noChangeArrowheads="1"/>
          </p:cNvSpPr>
          <p:nvPr/>
        </p:nvSpPr>
        <p:spPr bwMode="auto">
          <a:xfrm>
            <a:off x="3898900" y="4991100"/>
            <a:ext cx="139700" cy="139700"/>
          </a:xfrm>
          <a:prstGeom prst="ellipse">
            <a:avLst/>
          </a:prstGeom>
          <a:solidFill>
            <a:srgbClr val="660066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130" name="Oval 10"/>
          <p:cNvSpPr>
            <a:spLocks noChangeArrowheads="1"/>
          </p:cNvSpPr>
          <p:nvPr/>
        </p:nvSpPr>
        <p:spPr bwMode="auto">
          <a:xfrm>
            <a:off x="2641600" y="4991100"/>
            <a:ext cx="139700" cy="139700"/>
          </a:xfrm>
          <a:prstGeom prst="ellipse">
            <a:avLst/>
          </a:prstGeom>
          <a:solidFill>
            <a:srgbClr val="660066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131" name="Oval 11"/>
          <p:cNvSpPr>
            <a:spLocks noChangeArrowheads="1"/>
          </p:cNvSpPr>
          <p:nvPr/>
        </p:nvSpPr>
        <p:spPr bwMode="auto">
          <a:xfrm>
            <a:off x="215900" y="4978400"/>
            <a:ext cx="139700" cy="139700"/>
          </a:xfrm>
          <a:prstGeom prst="ellipse">
            <a:avLst/>
          </a:prstGeom>
          <a:solidFill>
            <a:srgbClr val="660066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7505700" y="2470150"/>
            <a:ext cx="1346200" cy="2597150"/>
            <a:chOff x="4728" y="1556"/>
            <a:chExt cx="848" cy="1636"/>
          </a:xfrm>
        </p:grpSpPr>
        <p:graphicFrame>
          <p:nvGraphicFramePr>
            <p:cNvPr id="5133" name="Object 13"/>
            <p:cNvGraphicFramePr>
              <a:graphicFrameLocks noChangeAspect="1"/>
            </p:cNvGraphicFramePr>
            <p:nvPr/>
          </p:nvGraphicFramePr>
          <p:xfrm>
            <a:off x="5040" y="1556"/>
            <a:ext cx="536" cy="1385"/>
          </p:xfrm>
          <a:graphic>
            <a:graphicData uri="http://schemas.openxmlformats.org/presentationml/2006/ole">
              <p:oleObj spid="_x0000_s1030" name="Формула" r:id="rId3" imgW="152280" imgH="393480" progId="Equation.3">
                <p:embed/>
              </p:oleObj>
            </a:graphicData>
          </a:graphic>
        </p:graphicFrame>
        <p:sp>
          <p:nvSpPr>
            <p:cNvPr id="5134" name="Freeform 14"/>
            <p:cNvSpPr>
              <a:spLocks/>
            </p:cNvSpPr>
            <p:nvPr/>
          </p:nvSpPr>
          <p:spPr bwMode="auto">
            <a:xfrm>
              <a:off x="4728" y="3184"/>
              <a:ext cx="792" cy="8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792" y="0"/>
                </a:cxn>
              </a:cxnLst>
              <a:rect l="0" t="0" r="r" b="b"/>
              <a:pathLst>
                <a:path w="792" h="8">
                  <a:moveTo>
                    <a:pt x="0" y="8"/>
                  </a:moveTo>
                  <a:lnTo>
                    <a:pt x="792" y="0"/>
                  </a:lnTo>
                </a:path>
              </a:pathLst>
            </a:custGeom>
            <a:noFill/>
            <a:ln w="57150" cap="flat" cmpd="sng">
              <a:solidFill>
                <a:srgbClr val="FF0000"/>
              </a:solidFill>
              <a:prstDash val="solid"/>
              <a:round/>
              <a:headEnd type="oval" w="med" len="med"/>
              <a:tailEnd type="oval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3" name="Group 15"/>
          <p:cNvGrpSpPr>
            <a:grpSpLocks/>
          </p:cNvGrpSpPr>
          <p:nvPr/>
        </p:nvGrpSpPr>
        <p:grpSpPr bwMode="auto">
          <a:xfrm>
            <a:off x="6299200" y="2520950"/>
            <a:ext cx="2463800" cy="2535238"/>
            <a:chOff x="3968" y="1588"/>
            <a:chExt cx="1552" cy="1597"/>
          </a:xfrm>
        </p:grpSpPr>
        <p:graphicFrame>
          <p:nvGraphicFramePr>
            <p:cNvPr id="5136" name="Object 16"/>
            <p:cNvGraphicFramePr>
              <a:graphicFrameLocks noChangeAspect="1"/>
            </p:cNvGraphicFramePr>
            <p:nvPr/>
          </p:nvGraphicFramePr>
          <p:xfrm>
            <a:off x="4464" y="1588"/>
            <a:ext cx="536" cy="1385"/>
          </p:xfrm>
          <a:graphic>
            <a:graphicData uri="http://schemas.openxmlformats.org/presentationml/2006/ole">
              <p:oleObj spid="_x0000_s1029" name="Формула" r:id="rId4" imgW="152280" imgH="393480" progId="Equation.3">
                <p:embed/>
              </p:oleObj>
            </a:graphicData>
          </a:graphic>
        </p:graphicFrame>
        <p:sp>
          <p:nvSpPr>
            <p:cNvPr id="5137" name="Freeform 17"/>
            <p:cNvSpPr>
              <a:spLocks/>
            </p:cNvSpPr>
            <p:nvPr/>
          </p:nvSpPr>
          <p:spPr bwMode="auto">
            <a:xfrm>
              <a:off x="3968" y="3184"/>
              <a:ext cx="1552" cy="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552" y="0"/>
                </a:cxn>
              </a:cxnLst>
              <a:rect l="0" t="0" r="r" b="b"/>
              <a:pathLst>
                <a:path w="1552" h="1">
                  <a:moveTo>
                    <a:pt x="0" y="0"/>
                  </a:moveTo>
                  <a:lnTo>
                    <a:pt x="1552" y="0"/>
                  </a:lnTo>
                </a:path>
              </a:pathLst>
            </a:custGeom>
            <a:noFill/>
            <a:ln w="57150" cap="flat" cmpd="sng">
              <a:solidFill>
                <a:srgbClr val="FF0000"/>
              </a:solidFill>
              <a:prstDash val="solid"/>
              <a:round/>
              <a:headEnd type="oval" w="med" len="med"/>
              <a:tailEnd type="oval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4" name="Group 18"/>
          <p:cNvGrpSpPr>
            <a:grpSpLocks/>
          </p:cNvGrpSpPr>
          <p:nvPr/>
        </p:nvGrpSpPr>
        <p:grpSpPr bwMode="auto">
          <a:xfrm>
            <a:off x="2705100" y="2609850"/>
            <a:ext cx="6057900" cy="2446338"/>
            <a:chOff x="1704" y="1644"/>
            <a:chExt cx="3816" cy="1541"/>
          </a:xfrm>
        </p:grpSpPr>
        <p:graphicFrame>
          <p:nvGraphicFramePr>
            <p:cNvPr id="5139" name="Object 19"/>
            <p:cNvGraphicFramePr>
              <a:graphicFrameLocks noChangeAspect="1"/>
            </p:cNvGraphicFramePr>
            <p:nvPr/>
          </p:nvGraphicFramePr>
          <p:xfrm>
            <a:off x="3416" y="1644"/>
            <a:ext cx="536" cy="1385"/>
          </p:xfrm>
          <a:graphic>
            <a:graphicData uri="http://schemas.openxmlformats.org/presentationml/2006/ole">
              <p:oleObj spid="_x0000_s1028" name="Формула" r:id="rId5" imgW="152280" imgH="393480" progId="Equation.3">
                <p:embed/>
              </p:oleObj>
            </a:graphicData>
          </a:graphic>
        </p:graphicFrame>
        <p:sp>
          <p:nvSpPr>
            <p:cNvPr id="5140" name="Freeform 20"/>
            <p:cNvSpPr>
              <a:spLocks/>
            </p:cNvSpPr>
            <p:nvPr/>
          </p:nvSpPr>
          <p:spPr bwMode="auto">
            <a:xfrm>
              <a:off x="1704" y="3184"/>
              <a:ext cx="3816" cy="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816" y="0"/>
                </a:cxn>
              </a:cxnLst>
              <a:rect l="0" t="0" r="r" b="b"/>
              <a:pathLst>
                <a:path w="3816" h="1">
                  <a:moveTo>
                    <a:pt x="0" y="0"/>
                  </a:moveTo>
                  <a:lnTo>
                    <a:pt x="3816" y="0"/>
                  </a:lnTo>
                </a:path>
              </a:pathLst>
            </a:custGeom>
            <a:noFill/>
            <a:ln w="57150" cap="flat" cmpd="sng">
              <a:solidFill>
                <a:srgbClr val="FF0000"/>
              </a:solidFill>
              <a:prstDash val="solid"/>
              <a:round/>
              <a:headEnd type="oval" w="med" len="med"/>
              <a:tailEnd type="oval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5" name="Group 21"/>
          <p:cNvGrpSpPr>
            <a:grpSpLocks/>
          </p:cNvGrpSpPr>
          <p:nvPr/>
        </p:nvGrpSpPr>
        <p:grpSpPr bwMode="auto">
          <a:xfrm>
            <a:off x="1524000" y="2495550"/>
            <a:ext cx="7251700" cy="2560638"/>
            <a:chOff x="960" y="1572"/>
            <a:chExt cx="4568" cy="1613"/>
          </a:xfrm>
        </p:grpSpPr>
        <p:graphicFrame>
          <p:nvGraphicFramePr>
            <p:cNvPr id="5142" name="Object 22"/>
            <p:cNvGraphicFramePr>
              <a:graphicFrameLocks noChangeAspect="1"/>
            </p:cNvGraphicFramePr>
            <p:nvPr/>
          </p:nvGraphicFramePr>
          <p:xfrm>
            <a:off x="2944" y="1572"/>
            <a:ext cx="536" cy="1385"/>
          </p:xfrm>
          <a:graphic>
            <a:graphicData uri="http://schemas.openxmlformats.org/presentationml/2006/ole">
              <p:oleObj spid="_x0000_s1027" name="Формула" r:id="rId6" imgW="152280" imgH="393480" progId="Equation.3">
                <p:embed/>
              </p:oleObj>
            </a:graphicData>
          </a:graphic>
        </p:graphicFrame>
        <p:sp>
          <p:nvSpPr>
            <p:cNvPr id="5143" name="Freeform 23"/>
            <p:cNvSpPr>
              <a:spLocks/>
            </p:cNvSpPr>
            <p:nvPr/>
          </p:nvSpPr>
          <p:spPr bwMode="auto">
            <a:xfrm>
              <a:off x="960" y="3184"/>
              <a:ext cx="4568" cy="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568" y="0"/>
                </a:cxn>
              </a:cxnLst>
              <a:rect l="0" t="0" r="r" b="b"/>
              <a:pathLst>
                <a:path w="4568" h="1">
                  <a:moveTo>
                    <a:pt x="0" y="0"/>
                  </a:moveTo>
                  <a:lnTo>
                    <a:pt x="4568" y="0"/>
                  </a:lnTo>
                </a:path>
              </a:pathLst>
            </a:custGeom>
            <a:noFill/>
            <a:ln w="57150" cap="flat" cmpd="sng">
              <a:solidFill>
                <a:srgbClr val="FF0000"/>
              </a:solidFill>
              <a:prstDash val="solid"/>
              <a:round/>
              <a:headEnd type="oval" w="med" len="med"/>
              <a:tailEnd type="oval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6" name="Group 24"/>
          <p:cNvGrpSpPr>
            <a:grpSpLocks/>
          </p:cNvGrpSpPr>
          <p:nvPr/>
        </p:nvGrpSpPr>
        <p:grpSpPr bwMode="auto">
          <a:xfrm>
            <a:off x="279400" y="2089150"/>
            <a:ext cx="8496300" cy="2954338"/>
            <a:chOff x="176" y="1316"/>
            <a:chExt cx="5352" cy="1861"/>
          </a:xfrm>
        </p:grpSpPr>
        <p:graphicFrame>
          <p:nvGraphicFramePr>
            <p:cNvPr id="5145" name="Object 25"/>
            <p:cNvGraphicFramePr>
              <a:graphicFrameLocks noChangeAspect="1"/>
            </p:cNvGraphicFramePr>
            <p:nvPr/>
          </p:nvGraphicFramePr>
          <p:xfrm>
            <a:off x="2368" y="1316"/>
            <a:ext cx="536" cy="1385"/>
          </p:xfrm>
          <a:graphic>
            <a:graphicData uri="http://schemas.openxmlformats.org/presentationml/2006/ole">
              <p:oleObj spid="_x0000_s1026" name="Формула" r:id="rId7" imgW="152280" imgH="393480" progId="Equation.3">
                <p:embed/>
              </p:oleObj>
            </a:graphicData>
          </a:graphic>
        </p:graphicFrame>
        <p:sp>
          <p:nvSpPr>
            <p:cNvPr id="5146" name="Freeform 26"/>
            <p:cNvSpPr>
              <a:spLocks/>
            </p:cNvSpPr>
            <p:nvPr/>
          </p:nvSpPr>
          <p:spPr bwMode="auto">
            <a:xfrm>
              <a:off x="176" y="3176"/>
              <a:ext cx="5352" cy="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352" y="0"/>
                </a:cxn>
              </a:cxnLst>
              <a:rect l="0" t="0" r="r" b="b"/>
              <a:pathLst>
                <a:path w="5352" h="1">
                  <a:moveTo>
                    <a:pt x="0" y="0"/>
                  </a:moveTo>
                  <a:lnTo>
                    <a:pt x="5352" y="0"/>
                  </a:lnTo>
                </a:path>
              </a:pathLst>
            </a:custGeom>
            <a:noFill/>
            <a:ln w="57150" cap="flat" cmpd="sng">
              <a:solidFill>
                <a:srgbClr val="FF0000"/>
              </a:solidFill>
              <a:prstDash val="solid"/>
              <a:round/>
              <a:headEnd type="oval" w="med" len="med"/>
              <a:tailEnd type="oval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0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Oval 2"/>
          <p:cNvSpPr>
            <a:spLocks noChangeArrowheads="1"/>
          </p:cNvSpPr>
          <p:nvPr/>
        </p:nvSpPr>
        <p:spPr bwMode="auto">
          <a:xfrm>
            <a:off x="1320800" y="2844800"/>
            <a:ext cx="3810000" cy="3670300"/>
          </a:xfrm>
          <a:prstGeom prst="ellipse">
            <a:avLst/>
          </a:prstGeom>
          <a:solidFill>
            <a:schemeClr val="bg1"/>
          </a:solidFill>
          <a:ln w="28575" algn="ctr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graphicFrame>
        <p:nvGraphicFramePr>
          <p:cNvPr id="14339" name="Object 3"/>
          <p:cNvGraphicFramePr>
            <a:graphicFrameLocks noChangeAspect="1"/>
          </p:cNvGraphicFramePr>
          <p:nvPr/>
        </p:nvGraphicFramePr>
        <p:xfrm>
          <a:off x="4264025" y="323850"/>
          <a:ext cx="517525" cy="1455738"/>
        </p:xfrm>
        <a:graphic>
          <a:graphicData uri="http://schemas.openxmlformats.org/presentationml/2006/ole">
            <p:oleObj spid="_x0000_s2050" name="Формула" r:id="rId4" imgW="139680" imgH="393480" progId="Equation.3">
              <p:embed/>
            </p:oleObj>
          </a:graphicData>
        </a:graphic>
      </p:graphicFrame>
      <p:graphicFrame>
        <p:nvGraphicFramePr>
          <p:cNvPr id="14340" name="Object 4"/>
          <p:cNvGraphicFramePr>
            <a:graphicFrameLocks noChangeAspect="1"/>
          </p:cNvGraphicFramePr>
          <p:nvPr/>
        </p:nvGraphicFramePr>
        <p:xfrm>
          <a:off x="7112000" y="260350"/>
          <a:ext cx="584200" cy="1509713"/>
        </p:xfrm>
        <a:graphic>
          <a:graphicData uri="http://schemas.openxmlformats.org/presentationml/2006/ole">
            <p:oleObj spid="_x0000_s2051" name="Формула" r:id="rId5" imgW="152280" imgH="393480" progId="Equation.3">
              <p:embed/>
            </p:oleObj>
          </a:graphicData>
        </a:graphic>
      </p:graphicFrame>
      <p:graphicFrame>
        <p:nvGraphicFramePr>
          <p:cNvPr id="14341" name="Object 5"/>
          <p:cNvGraphicFramePr>
            <a:graphicFrameLocks noChangeAspect="1"/>
          </p:cNvGraphicFramePr>
          <p:nvPr/>
        </p:nvGraphicFramePr>
        <p:xfrm>
          <a:off x="8102600" y="184150"/>
          <a:ext cx="584200" cy="1509713"/>
        </p:xfrm>
        <a:graphic>
          <a:graphicData uri="http://schemas.openxmlformats.org/presentationml/2006/ole">
            <p:oleObj spid="_x0000_s2052" name="Формула" r:id="rId6" imgW="152280" imgH="393480" progId="Equation.3">
              <p:embed/>
            </p:oleObj>
          </a:graphicData>
        </a:graphic>
      </p:graphicFrame>
      <p:sp>
        <p:nvSpPr>
          <p:cNvPr id="14342" name="Text Box 6"/>
          <p:cNvSpPr txBox="1">
            <a:spLocks noChangeArrowheads="1"/>
          </p:cNvSpPr>
          <p:nvPr/>
        </p:nvSpPr>
        <p:spPr bwMode="auto">
          <a:xfrm>
            <a:off x="314325" y="2152650"/>
            <a:ext cx="6315075" cy="579438"/>
          </a:xfrm>
          <a:prstGeom prst="rect">
            <a:avLst/>
          </a:prstGeom>
          <a:noFill/>
          <a:ln w="9525" algn="ctr">
            <a:noFill/>
            <a:prstDash val="sysDot"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3200" b="1">
                <a:latin typeface="Times New Roman" pitchFamily="18" charset="0"/>
              </a:rPr>
              <a:t>Какая часть фигуры закрашена?</a:t>
            </a:r>
          </a:p>
        </p:txBody>
      </p:sp>
      <p:sp>
        <p:nvSpPr>
          <p:cNvPr id="14343" name="AutoShape 7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369300" y="6096000"/>
            <a:ext cx="520700" cy="495300"/>
          </a:xfrm>
          <a:prstGeom prst="actionButtonForwardNext">
            <a:avLst/>
          </a:prstGeom>
          <a:gradFill rotWithShape="1">
            <a:gsLst>
              <a:gs pos="0">
                <a:schemeClr val="bg1"/>
              </a:gs>
              <a:gs pos="100000">
                <a:srgbClr val="33CCCC"/>
              </a:gs>
            </a:gsLst>
            <a:path path="rect">
              <a:fillToRect l="50000" t="50000" r="50000" b="50000"/>
            </a:path>
          </a:gradFill>
          <a:ln w="9525">
            <a:noFill/>
            <a:prstDash val="sysDot"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grpSp>
        <p:nvGrpSpPr>
          <p:cNvPr id="2" name="Group 8"/>
          <p:cNvGrpSpPr>
            <a:grpSpLocks/>
          </p:cNvGrpSpPr>
          <p:nvPr/>
        </p:nvGrpSpPr>
        <p:grpSpPr bwMode="auto">
          <a:xfrm>
            <a:off x="1320800" y="2844800"/>
            <a:ext cx="3810000" cy="3644900"/>
            <a:chOff x="832" y="1792"/>
            <a:chExt cx="2400" cy="2296"/>
          </a:xfrm>
        </p:grpSpPr>
        <p:sp>
          <p:nvSpPr>
            <p:cNvPr id="14345" name="Freeform 9"/>
            <p:cNvSpPr>
              <a:spLocks/>
            </p:cNvSpPr>
            <p:nvPr/>
          </p:nvSpPr>
          <p:spPr bwMode="auto">
            <a:xfrm>
              <a:off x="832" y="2912"/>
              <a:ext cx="2400" cy="32"/>
            </a:xfrm>
            <a:custGeom>
              <a:avLst/>
              <a:gdLst/>
              <a:ahLst/>
              <a:cxnLst>
                <a:cxn ang="0">
                  <a:pos x="2400" y="0"/>
                </a:cxn>
                <a:cxn ang="0">
                  <a:pos x="0" y="32"/>
                </a:cxn>
              </a:cxnLst>
              <a:rect l="0" t="0" r="r" b="b"/>
              <a:pathLst>
                <a:path w="2400" h="32">
                  <a:moveTo>
                    <a:pt x="2400" y="0"/>
                  </a:moveTo>
                  <a:lnTo>
                    <a:pt x="0" y="32"/>
                  </a:lnTo>
                </a:path>
              </a:pathLst>
            </a:custGeom>
            <a:noFill/>
            <a:ln w="2857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4346" name="Freeform 10"/>
            <p:cNvSpPr>
              <a:spLocks/>
            </p:cNvSpPr>
            <p:nvPr/>
          </p:nvSpPr>
          <p:spPr bwMode="auto">
            <a:xfrm>
              <a:off x="1992" y="1792"/>
              <a:ext cx="32" cy="229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2" y="2296"/>
                </a:cxn>
              </a:cxnLst>
              <a:rect l="0" t="0" r="r" b="b"/>
              <a:pathLst>
                <a:path w="32" h="2296">
                  <a:moveTo>
                    <a:pt x="0" y="0"/>
                  </a:moveTo>
                  <a:lnTo>
                    <a:pt x="32" y="2296"/>
                  </a:lnTo>
                </a:path>
              </a:pathLst>
            </a:custGeom>
            <a:noFill/>
            <a:ln w="2857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4347" name="Freeform 11"/>
          <p:cNvSpPr>
            <a:spLocks/>
          </p:cNvSpPr>
          <p:nvPr/>
        </p:nvSpPr>
        <p:spPr bwMode="auto">
          <a:xfrm>
            <a:off x="1323975" y="2860675"/>
            <a:ext cx="1847850" cy="1814513"/>
          </a:xfrm>
          <a:custGeom>
            <a:avLst/>
            <a:gdLst/>
            <a:ahLst/>
            <a:cxnLst>
              <a:cxn ang="0">
                <a:pos x="0" y="1143"/>
              </a:cxn>
              <a:cxn ang="0">
                <a:pos x="1164" y="1125"/>
              </a:cxn>
              <a:cxn ang="0">
                <a:pos x="1158" y="0"/>
              </a:cxn>
              <a:cxn ang="0">
                <a:pos x="1070" y="6"/>
              </a:cxn>
              <a:cxn ang="0">
                <a:pos x="969" y="21"/>
              </a:cxn>
              <a:cxn ang="0">
                <a:pos x="843" y="51"/>
              </a:cxn>
              <a:cxn ang="0">
                <a:pos x="741" y="87"/>
              </a:cxn>
              <a:cxn ang="0">
                <a:pos x="645" y="132"/>
              </a:cxn>
              <a:cxn ang="0">
                <a:pos x="558" y="174"/>
              </a:cxn>
              <a:cxn ang="0">
                <a:pos x="474" y="234"/>
              </a:cxn>
              <a:cxn ang="0">
                <a:pos x="381" y="309"/>
              </a:cxn>
              <a:cxn ang="0">
                <a:pos x="302" y="390"/>
              </a:cxn>
              <a:cxn ang="0">
                <a:pos x="219" y="489"/>
              </a:cxn>
              <a:cxn ang="0">
                <a:pos x="153" y="597"/>
              </a:cxn>
              <a:cxn ang="0">
                <a:pos x="93" y="714"/>
              </a:cxn>
              <a:cxn ang="0">
                <a:pos x="54" y="822"/>
              </a:cxn>
              <a:cxn ang="0">
                <a:pos x="24" y="936"/>
              </a:cxn>
              <a:cxn ang="0">
                <a:pos x="12" y="1041"/>
              </a:cxn>
              <a:cxn ang="0">
                <a:pos x="0" y="1143"/>
              </a:cxn>
            </a:cxnLst>
            <a:rect l="0" t="0" r="r" b="b"/>
            <a:pathLst>
              <a:path w="1164" h="1143">
                <a:moveTo>
                  <a:pt x="0" y="1143"/>
                </a:moveTo>
                <a:lnTo>
                  <a:pt x="1164" y="1125"/>
                </a:lnTo>
                <a:lnTo>
                  <a:pt x="1158" y="0"/>
                </a:lnTo>
                <a:lnTo>
                  <a:pt x="1070" y="6"/>
                </a:lnTo>
                <a:lnTo>
                  <a:pt x="969" y="21"/>
                </a:lnTo>
                <a:lnTo>
                  <a:pt x="843" y="51"/>
                </a:lnTo>
                <a:lnTo>
                  <a:pt x="741" y="87"/>
                </a:lnTo>
                <a:lnTo>
                  <a:pt x="645" y="132"/>
                </a:lnTo>
                <a:lnTo>
                  <a:pt x="558" y="174"/>
                </a:lnTo>
                <a:lnTo>
                  <a:pt x="474" y="234"/>
                </a:lnTo>
                <a:lnTo>
                  <a:pt x="381" y="309"/>
                </a:lnTo>
                <a:lnTo>
                  <a:pt x="302" y="390"/>
                </a:lnTo>
                <a:lnTo>
                  <a:pt x="219" y="489"/>
                </a:lnTo>
                <a:lnTo>
                  <a:pt x="153" y="597"/>
                </a:lnTo>
                <a:lnTo>
                  <a:pt x="93" y="714"/>
                </a:lnTo>
                <a:lnTo>
                  <a:pt x="54" y="822"/>
                </a:lnTo>
                <a:lnTo>
                  <a:pt x="24" y="936"/>
                </a:lnTo>
                <a:lnTo>
                  <a:pt x="12" y="1041"/>
                </a:lnTo>
                <a:lnTo>
                  <a:pt x="0" y="1143"/>
                </a:lnTo>
                <a:close/>
              </a:path>
            </a:pathLst>
          </a:custGeom>
          <a:gradFill rotWithShape="1">
            <a:gsLst>
              <a:gs pos="0">
                <a:schemeClr val="bg1"/>
              </a:gs>
              <a:gs pos="100000">
                <a:srgbClr val="00CC00"/>
              </a:gs>
            </a:gsLst>
            <a:path path="rect">
              <a:fillToRect l="50000" t="50000" r="50000" b="50000"/>
            </a:path>
          </a:gradFill>
          <a:ln w="9525" cap="flat" cmpd="sng">
            <a:solidFill>
              <a:schemeClr val="tx1"/>
            </a:solidFill>
            <a:prstDash val="sysDot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ru-RU"/>
          </a:p>
        </p:txBody>
      </p:sp>
      <p:graphicFrame>
        <p:nvGraphicFramePr>
          <p:cNvPr id="14348" name="Object 12"/>
          <p:cNvGraphicFramePr>
            <a:graphicFrameLocks noChangeAspect="1"/>
          </p:cNvGraphicFramePr>
          <p:nvPr/>
        </p:nvGraphicFramePr>
        <p:xfrm>
          <a:off x="5675313" y="234950"/>
          <a:ext cx="585787" cy="1509713"/>
        </p:xfrm>
        <a:graphic>
          <a:graphicData uri="http://schemas.openxmlformats.org/presentationml/2006/ole">
            <p:oleObj spid="_x0000_s2053" name="Формула" r:id="rId7" imgW="152280" imgH="393480" progId="Equation.3">
              <p:embed/>
            </p:oleObj>
          </a:graphicData>
        </a:graphic>
      </p:graphicFrame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43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434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-2.96296E-6 L -0.39166 0.42963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143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6" y="21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348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43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1" dur="500" fill="hold"/>
                                        <p:tgtEl>
                                          <p:spTgt spid="1433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339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143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6" dur="5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340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143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1" dur="500" fill="hold"/>
                                        <p:tgtEl>
                                          <p:spTgt spid="1434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341"/>
                  </p:tgtEl>
                </p:cond>
              </p:nextCondLst>
            </p:seq>
          </p:childTnLst>
        </p:cTn>
      </p:par>
    </p:tnLst>
    <p:bldLst>
      <p:bldP spid="14347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71</Words>
  <Application>Microsoft Office PowerPoint</Application>
  <PresentationFormat>Экран (4:3)</PresentationFormat>
  <Paragraphs>17</Paragraphs>
  <Slides>5</Slides>
  <Notes>1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7" baseType="lpstr">
      <vt:lpstr>Тема Office</vt:lpstr>
      <vt:lpstr>Формула</vt:lpstr>
      <vt:lpstr>Урок математики во 2 классе  УМК « Начальная школа XXI в»  Учитель начальных классов МОУ « СОШ№40 г. Саратов»  Анисимова Ольга Вячеславовна. </vt:lpstr>
      <vt:lpstr>Слайд 2</vt:lpstr>
      <vt:lpstr>Слайд 3</vt:lpstr>
      <vt:lpstr>Слайд 4</vt:lpstr>
      <vt:lpstr>Слайд 5</vt:lpstr>
    </vt:vector>
  </TitlesOfParts>
  <Company>SOSH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zavuchi</dc:creator>
  <cp:lastModifiedBy>zavuchi</cp:lastModifiedBy>
  <cp:revision>2</cp:revision>
  <dcterms:created xsi:type="dcterms:W3CDTF">2013-04-17T10:07:00Z</dcterms:created>
  <dcterms:modified xsi:type="dcterms:W3CDTF">2013-04-17T10:13:36Z</dcterms:modified>
</cp:coreProperties>
</file>