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0" r:id="rId18"/>
    <p:sldId id="271" r:id="rId19"/>
    <p:sldId id="273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CBC59-3611-4351-878C-EBB6B220378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6D846-1CAD-469B-9C48-C49DA037A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B2768E-4A4E-4354-8D2B-5B6D150DDBAA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2A4496-4D07-408F-9A23-4E8145E93BAA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Опыт проведения православного фестиваля детского художественного творчества «Светлая Пасха»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149542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Sylfaen" pitchFamily="18" charset="0"/>
              </a:rPr>
              <a:t>на базе МБОУ СОШ № 5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Sylfaen" pitchFamily="18" charset="0"/>
              </a:rPr>
              <a:t>города Белореченска</a:t>
            </a:r>
            <a:endParaRPr lang="ru-RU" b="1" dirty="0">
              <a:solidFill>
                <a:schemeClr val="tx1"/>
              </a:solidFill>
              <a:latin typeface="Sylfaen" pitchFamily="18" charset="0"/>
            </a:endParaRPr>
          </a:p>
        </p:txBody>
      </p:sp>
      <p:pic>
        <p:nvPicPr>
          <p:cNvPr id="5" name="Picture 8" descr="2c28dbb7f2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683076">
            <a:off x="6810662" y="3545548"/>
            <a:ext cx="2415638" cy="309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фото на сайт готовое\Проведение православных фестивалей\Открытие фестиваля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857224" y="428604"/>
            <a:ext cx="7358082" cy="55185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фото на сайт готовое\Проведение православных фестивалей\Приветствие участникам фестиваля. Директор МКУ ЦРО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85728"/>
            <a:ext cx="8001056" cy="59853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фото на сайт готовое\Проведение православных фестивалей\Зрители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337595" cy="61460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фото на сайт готовое\Проведение православных фестивалей\Номинация Духовное пение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357166"/>
            <a:ext cx="7382269" cy="54292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фото на сайт готовое\Проведение православных фестивалей\Номинация Чтение духовной поэзии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357166"/>
            <a:ext cx="7810554" cy="58579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фото на сайт готовое\Проведение православных фестивалей\Инсценировка Сказание о пасхальном яйце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8572560" cy="57150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Рабочий стол\фото на сайт готовое\Проведение православных фестивалей\Участники кружка Азбука добра МБОУ СОШ 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428604"/>
            <a:ext cx="6903973" cy="58579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фото на сайт готовое\Проведение православных фестивалей\Притула Л.А. исполняет авторскую песню с учениками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1428728" y="142852"/>
            <a:ext cx="6072198" cy="652534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Admin\Рабочий стол\фото на сайт готовое\Проведение православных фестивалей\Театр-студия города Апшеронска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642910" y="285728"/>
            <a:ext cx="7948666" cy="59615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Рабочий стол\фото на сайт готовое\Проведение православных фестивалей\Хор гимназии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714348" y="285728"/>
            <a:ext cx="7680845" cy="637225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929718" cy="6572250"/>
          </a:xfrm>
        </p:spPr>
        <p:txBody>
          <a:bodyPr>
            <a:normAutofit/>
          </a:bodyPr>
          <a:lstStyle/>
          <a:p>
            <a:pPr indent="342900"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Православный фестиваль детского художественного творчества «Светлая Пасха» проводится среди учащихся образовательных учреждений МО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Белореченский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район с 2010 года по инициативе благочинного отца Сергия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Головатинского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. </a:t>
            </a:r>
          </a:p>
          <a:p>
            <a:pPr indent="342900"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Учредители фестиваля: Администрация УО и МКУ ЦРО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Б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елореченского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района.</a:t>
            </a:r>
          </a:p>
          <a:p>
            <a:pPr indent="342900" algn="just"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Фестиваль проводится на базе МБОУ СОШ № 5 по следующим номинациям:</a:t>
            </a:r>
          </a:p>
          <a:p>
            <a:pPr indent="342900" algn="just">
              <a:buFont typeface="Wingdings" pitchFamily="2" charset="2"/>
              <a:buChar char="§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Выставка художественного творчества</a:t>
            </a:r>
          </a:p>
          <a:p>
            <a:pPr indent="342900" algn="just">
              <a:buFont typeface="Wingdings" pitchFamily="2" charset="2"/>
              <a:buChar char="§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Чтение духовной поэзии</a:t>
            </a:r>
          </a:p>
          <a:p>
            <a:pPr indent="342900" algn="just">
              <a:buFont typeface="Wingdings" pitchFamily="2" charset="2"/>
              <a:buChar char="§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Духовное пение</a:t>
            </a:r>
          </a:p>
          <a:p>
            <a:pPr indent="342900" algn="just">
              <a:buFont typeface="Wingdings" pitchFamily="2" charset="2"/>
              <a:buChar char="§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Театральная постановка (инсценировка)</a:t>
            </a:r>
          </a:p>
          <a:p>
            <a:pPr indent="342900" algn="just">
              <a:buFont typeface="Wingdings" pitchFamily="2" charset="2"/>
              <a:buChar char="§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Православный театр</a:t>
            </a:r>
          </a:p>
          <a:p>
            <a:pPr indent="342900" algn="just">
              <a:buFont typeface="Wingdings" pitchFamily="2" charset="2"/>
              <a:buChar char="§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Исследовательская работа</a:t>
            </a:r>
          </a:p>
          <a:p>
            <a:pPr indent="342900" algn="just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  <a:p>
            <a:pPr indent="342900"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С 2012 года в фестивале принимают участие и ДОУ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Box 5"/>
          <p:cNvSpPr txBox="1">
            <a:spLocks noChangeArrowheads="1"/>
          </p:cNvSpPr>
          <p:nvPr/>
        </p:nvSpPr>
        <p:spPr bwMode="auto">
          <a:xfrm>
            <a:off x="952500" y="5929313"/>
            <a:ext cx="8191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Районный фестиваль «Светлая Пасха» </a:t>
            </a:r>
          </a:p>
          <a:p>
            <a:r>
              <a:rPr lang="ru-RU" b="1" dirty="0">
                <a:solidFill>
                  <a:srgbClr val="002060"/>
                </a:solidFill>
              </a:rPr>
              <a:t>на базе </a:t>
            </a:r>
            <a:r>
              <a:rPr lang="ru-RU" b="1" dirty="0" smtClean="0">
                <a:solidFill>
                  <a:srgbClr val="002060"/>
                </a:solidFill>
              </a:rPr>
              <a:t>МБОУ </a:t>
            </a:r>
            <a:r>
              <a:rPr lang="ru-RU" b="1" dirty="0">
                <a:solidFill>
                  <a:srgbClr val="002060"/>
                </a:solidFill>
              </a:rPr>
              <a:t>СОШ 5      27 апреля 2011 г.</a:t>
            </a:r>
          </a:p>
        </p:txBody>
      </p:sp>
      <p:pic>
        <p:nvPicPr>
          <p:cNvPr id="37892" name="Picture 6" descr="F:\Фестиваль православной культуры 2011\P4220019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3071813" y="3929063"/>
            <a:ext cx="2667000" cy="20002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7893" name="Picture 7" descr="F:\Фестиваль православной культуры 2011\P42200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357313"/>
            <a:ext cx="2928938" cy="21971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7894" name="Picture 8" descr="F:\Фестиваль православной культуры 2011\P42200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00713" y="2143125"/>
            <a:ext cx="3443287" cy="2571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7895" name="Picture 9" descr="F:\Фестиваль православной культуры 2011\P4220009.JPG"/>
          <p:cNvPicPr>
            <a:picLocks noChangeAspect="1" noChangeArrowheads="1"/>
          </p:cNvPicPr>
          <p:nvPr/>
        </p:nvPicPr>
        <p:blipFill>
          <a:blip r:embed="rId6" cstate="email">
            <a:lum bright="-20000" contrast="10000"/>
          </a:blip>
          <a:srcRect/>
          <a:stretch>
            <a:fillRect/>
          </a:stretch>
        </p:blipFill>
        <p:spPr bwMode="auto">
          <a:xfrm rot="-540000">
            <a:off x="104775" y="3775075"/>
            <a:ext cx="2805113" cy="20066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7896" name="Picture 4" descr="F:\гр пасха\img01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7" cstate="email">
            <a:lum bright="-10000"/>
          </a:blip>
          <a:srcRect/>
          <a:stretch>
            <a:fillRect/>
          </a:stretch>
        </p:blipFill>
        <p:spPr>
          <a:xfrm rot="15660000">
            <a:off x="921544" y="-154781"/>
            <a:ext cx="1535112" cy="2165350"/>
          </a:xfrm>
          <a:ln>
            <a:solidFill>
              <a:srgbClr val="0070C0"/>
            </a:solidFill>
          </a:ln>
        </p:spPr>
      </p:pic>
      <p:pic>
        <p:nvPicPr>
          <p:cNvPr id="37897" name="Picture 2" descr="F:\гр пасха\img019.jpg"/>
          <p:cNvPicPr>
            <a:picLocks noChangeAspect="1" noChangeArrowheads="1"/>
          </p:cNvPicPr>
          <p:nvPr/>
        </p:nvPicPr>
        <p:blipFill>
          <a:blip r:embed="rId8" cstate="email">
            <a:lum bright="-10000" contrast="10000"/>
          </a:blip>
          <a:srcRect/>
          <a:stretch>
            <a:fillRect/>
          </a:stretch>
        </p:blipFill>
        <p:spPr bwMode="auto">
          <a:xfrm rot="-4980000">
            <a:off x="3595687" y="-292099"/>
            <a:ext cx="2168525" cy="31178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7898" name="Picture 4" descr="F:\гр пасха\img021.jpg"/>
          <p:cNvPicPr>
            <a:picLocks noChangeAspect="1" noChangeArrowheads="1"/>
          </p:cNvPicPr>
          <p:nvPr/>
        </p:nvPicPr>
        <p:blipFill>
          <a:blip r:embed="rId9" cstate="email">
            <a:lum bright="-10000" contrast="10000"/>
          </a:blip>
          <a:srcRect/>
          <a:stretch>
            <a:fillRect/>
          </a:stretch>
        </p:blipFill>
        <p:spPr bwMode="auto">
          <a:xfrm rot="-4680000">
            <a:off x="6690519" y="-129381"/>
            <a:ext cx="1644650" cy="2357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7899" name="Picture 10" descr="F:\Фестиваль православной культуры 2011\P4220018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-660000">
            <a:off x="5824538" y="4487863"/>
            <a:ext cx="2582862" cy="21431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7900" name="Picture 11" descr="F:\Фестиваль православной культуры 2011\P4220044.JPG"/>
          <p:cNvPicPr>
            <a:picLocks noChangeAspect="1" noChangeArrowheads="1"/>
          </p:cNvPicPr>
          <p:nvPr/>
        </p:nvPicPr>
        <p:blipFill>
          <a:blip r:embed="rId11" cstate="email">
            <a:lum bright="-10000"/>
          </a:blip>
          <a:srcRect/>
          <a:stretch>
            <a:fillRect/>
          </a:stretch>
        </p:blipFill>
        <p:spPr bwMode="auto">
          <a:xfrm rot="780000">
            <a:off x="3116263" y="2089150"/>
            <a:ext cx="1633537" cy="18462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7903" name="Picture 3" descr="jajtsa50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2" descr="G:\Пасхальный 2011\IMG_049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>
          <a:xfrm rot="21060000">
            <a:off x="133350" y="4922838"/>
            <a:ext cx="2808288" cy="1928812"/>
          </a:xfrm>
          <a:noFill/>
          <a:ln>
            <a:solidFill>
              <a:srgbClr val="C00000"/>
            </a:solidFill>
          </a:ln>
        </p:spPr>
      </p:pic>
      <p:pic>
        <p:nvPicPr>
          <p:cNvPr id="38918" name="Picture 3" descr="G:\Пасхальный 2011\IMG_051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214678" y="642918"/>
            <a:ext cx="5667415" cy="4250561"/>
          </a:xfrm>
          <a:noFill/>
          <a:ln>
            <a:solidFill>
              <a:srgbClr val="C00000"/>
            </a:solidFill>
          </a:ln>
        </p:spPr>
      </p:pic>
      <p:pic>
        <p:nvPicPr>
          <p:cNvPr id="38919" name="Picture 5" descr="G:\Пасхальный 2011\IMG_0500.JPG"/>
          <p:cNvPicPr>
            <a:picLocks noChangeAspect="1" noChangeArrowheads="1"/>
          </p:cNvPicPr>
          <p:nvPr/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 rot="4860000">
            <a:off x="959219" y="699237"/>
            <a:ext cx="2688857" cy="149043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8925" name="Picture 14" descr="G:\Пасхальный 2011\IMG_05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900000">
            <a:off x="283314" y="2541776"/>
            <a:ext cx="2755946" cy="228785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8927" name="Picture 2" descr="jajtsa5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1" y="0"/>
            <a:ext cx="2264745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9" name="Picture 7" descr="dac321b48db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-2100000">
            <a:off x="4278327" y="3900806"/>
            <a:ext cx="3431740" cy="329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0" name="Picture 6" descr="97f96cd292ea"/>
          <p:cNvPicPr>
            <a:picLocks noChangeAspect="1" noChangeArrowheads="1"/>
          </p:cNvPicPr>
          <p:nvPr/>
        </p:nvPicPr>
        <p:blipFill>
          <a:blip r:embed="rId9" cstate="email">
            <a:lum bright="-10000"/>
          </a:blip>
          <a:srcRect/>
          <a:stretch>
            <a:fillRect/>
          </a:stretch>
        </p:blipFill>
        <p:spPr bwMode="auto">
          <a:xfrm>
            <a:off x="2500313" y="5214938"/>
            <a:ext cx="150018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то на сайт готовое\Проведение православных фестивалей\Выставка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500042"/>
            <a:ext cx="4500562" cy="600074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фото на сайт готовое\Проведение православных фестивалей\Выставка 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85728"/>
            <a:ext cx="7143768" cy="53578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фото на сайт готовое\Проведение православных фестивалей\Выставка 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14290"/>
            <a:ext cx="4786346" cy="63817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фото на сайт готовое\Проведение православных фестивалей\Выставка 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428604"/>
            <a:ext cx="7286644" cy="54649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фото на сайт готовое\Проведение православных фестивалей\Выставка 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14290"/>
            <a:ext cx="7829603" cy="58186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фото на сайт готовое\Проведение православных фестивалей\Выставка 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500042"/>
            <a:ext cx="7286644" cy="54649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фото на сайт готовое\Проведение православных фестивалей\Жюри оценивает выставку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357166"/>
            <a:ext cx="7143768" cy="53578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1663" y="4929188"/>
            <a:ext cx="21923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113</Words>
  <Application>Microsoft Office PowerPoint</Application>
  <PresentationFormat>Экран (4:3)</PresentationFormat>
  <Paragraphs>18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Опыт проведения православного фестиваля детского художественного творчества «Светлая Пасха»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</dc:title>
  <cp:lastModifiedBy>Admin</cp:lastModifiedBy>
  <cp:revision>7</cp:revision>
  <dcterms:modified xsi:type="dcterms:W3CDTF">2013-05-25T22:02:11Z</dcterms:modified>
</cp:coreProperties>
</file>