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91" r:id="rId2"/>
    <p:sldId id="294" r:id="rId3"/>
    <p:sldId id="292" r:id="rId4"/>
    <p:sldId id="270" r:id="rId5"/>
    <p:sldId id="268" r:id="rId6"/>
    <p:sldId id="273" r:id="rId7"/>
    <p:sldId id="267" r:id="rId8"/>
    <p:sldId id="29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0F4DF-8E4B-42C1-B056-D173D8542A69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3F9F56-4329-461C-AEA2-C45B705169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73BCE9-2CFE-48EB-9DDD-04FF6187612A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1CFFC-B353-4779-A4A9-190CF48A04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8066C-5756-41FC-AA21-94C48A801E3E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02DC5-989A-4172-A493-5FD2DE7EA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D5CA-0D4D-4584-AF95-993C74091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775D1-756A-4F8E-B337-963685319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1696E30-9C38-4516-8E18-F9DE05046A52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AE64B8C-55BE-40AE-86F0-A6C1F97D5F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11F002-6DD2-4390-968A-CFBE014DAE9F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2A00E-D56B-4A01-92F4-2D378BC012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1AE066-E122-4F30-B40F-C99258A8851F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41168-008D-41BA-9720-8301AAF066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3584AA-F99A-4C0F-87C7-331F00B545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4FB8F1-D193-4678-B485-80905D7F0DDE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BCBF31-FCA0-4CF2-9B3D-D5B04EB2F976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89C80-4F02-4C9F-99E1-CFB321C34A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CA304F-A26A-432C-A45E-2125497BF8DF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62995-C1AC-468D-8C0D-9BCC693D01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15DCEA4-2913-4ABC-B08D-BEA0DFE76E3E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31B5A84-F6C6-4577-85FC-019041D3D1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7E18CA-3FA3-4D31-A368-02E964C96811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3D56D0-8FB4-472A-AC7A-AC8F0ACB73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5827DD-E890-481C-87B3-A42867434004}" type="datetimeFigureOut">
              <a:rPr lang="ru-RU" smtClean="0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392E2AF-2149-4178-849D-7375A0901B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hyperlink" Target="http://okrmir.ru/upload/gallery/1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50;&#1054;&#1053;&#1050;&#1059;&#1056;&#1057;\76%20&#1057;&#1086;&#1083;&#1086;&#1074;&#1077;&#1081;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468313" y="1700213"/>
            <a:ext cx="8488362" cy="452431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7200" dirty="0">
                <a:latin typeface="Times New Roman" pitchFamily="18" charset="0"/>
              </a:rPr>
              <a:t>Приглашаю</a:t>
            </a:r>
          </a:p>
          <a:p>
            <a:pPr algn="ctr"/>
            <a:r>
              <a:rPr lang="ru-RU" sz="7200" dirty="0">
                <a:latin typeface="Times New Roman" pitchFamily="18" charset="0"/>
              </a:rPr>
              <a:t> в путешествие </a:t>
            </a:r>
          </a:p>
          <a:p>
            <a:pPr algn="ctr"/>
            <a:r>
              <a:rPr lang="ru-RU" sz="7200" dirty="0" smtClean="0">
                <a:latin typeface="Times New Roman" pitchFamily="18" charset="0"/>
              </a:rPr>
              <a:t>по полям </a:t>
            </a:r>
          </a:p>
          <a:p>
            <a:pPr algn="ctr"/>
            <a:r>
              <a:rPr lang="ru-RU" sz="7200" dirty="0" smtClean="0">
                <a:latin typeface="Times New Roman" pitchFamily="18" charset="0"/>
              </a:rPr>
              <a:t>Мордовии.</a:t>
            </a:r>
            <a:endParaRPr lang="ru-RU" sz="7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096043" cy="507209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643314"/>
            <a:ext cx="3750495" cy="292895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14752"/>
            <a:ext cx="3786214" cy="28575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00042"/>
            <a:ext cx="3857652" cy="273250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643338" cy="271464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7813"/>
            <a:ext cx="8229600" cy="7921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660033"/>
                </a:solidFill>
              </a:rPr>
              <a:t>Поля </a:t>
            </a:r>
            <a:r>
              <a:rPr lang="ru-RU" dirty="0" smtClean="0">
                <a:solidFill>
                  <a:srgbClr val="660033"/>
                </a:solidFill>
              </a:rPr>
              <a:t>зерновых и овощных </a:t>
            </a:r>
            <a:r>
              <a:rPr lang="ru-RU" dirty="0">
                <a:solidFill>
                  <a:srgbClr val="660033"/>
                </a:solidFill>
              </a:rPr>
              <a:t>культур</a:t>
            </a:r>
          </a:p>
        </p:txBody>
      </p:sp>
      <p:pic>
        <p:nvPicPr>
          <p:cNvPr id="27656" name="Picture 8" descr="i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124744"/>
            <a:ext cx="3124200" cy="2354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7" name="Picture 9" descr="i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8144" y="980728"/>
            <a:ext cx="2971800" cy="2376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8" name="Picture 10" descr="i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512" y="4221088"/>
            <a:ext cx="3124200" cy="241935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174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5" name="Picture 10" descr="IMG_10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716338"/>
            <a:ext cx="35814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i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31840" y="1124744"/>
            <a:ext cx="2511425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6" descr="i989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933056"/>
            <a:ext cx="2819400" cy="2608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Картинка 6 из 1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724400"/>
            <a:ext cx="2598738" cy="1677988"/>
          </a:xfrm>
          <a:prstGeom prst="rect">
            <a:avLst/>
          </a:prstGeom>
          <a:noFill/>
          <a:ln w="57150" cmpd="thinThick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8195" name="Picture 11" descr="27"/>
          <p:cNvPicPr>
            <a:picLocks noChangeAspect="1" noChangeArrowheads="1"/>
          </p:cNvPicPr>
          <p:nvPr/>
        </p:nvPicPr>
        <p:blipFill>
          <a:blip r:embed="rId4" cstate="print"/>
          <a:srcRect b="5501"/>
          <a:stretch>
            <a:fillRect/>
          </a:stretch>
        </p:blipFill>
        <p:spPr bwMode="auto">
          <a:xfrm>
            <a:off x="323850" y="260350"/>
            <a:ext cx="16383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4" descr="bird23"/>
          <p:cNvPicPr>
            <a:picLocks noChangeAspect="1" noChangeArrowheads="1"/>
          </p:cNvPicPr>
          <p:nvPr/>
        </p:nvPicPr>
        <p:blipFill>
          <a:blip r:embed="rId5" cstate="print"/>
          <a:srcRect b="17453"/>
          <a:stretch>
            <a:fillRect/>
          </a:stretch>
        </p:blipFill>
        <p:spPr bwMode="auto">
          <a:xfrm>
            <a:off x="4427538" y="2997200"/>
            <a:ext cx="237648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i211ё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333375"/>
            <a:ext cx="2057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3" descr="owl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688" y="4797425"/>
            <a:ext cx="22494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суслик1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950" y="2349500"/>
            <a:ext cx="157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9" descr="Ha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4724400"/>
            <a:ext cx="25241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1" descr="Fox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875" y="188913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53" descr="2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58888" y="2997200"/>
            <a:ext cx="2160587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339975" y="2276475"/>
            <a:ext cx="4032250" cy="3698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/>
                </a:solidFill>
                <a:latin typeface="+mn-lt"/>
              </a:rPr>
              <a:t>               ОБИТАТЕЛИ   ПОЛЕЙ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616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66"/>
                </a:solidFill>
              </a:rPr>
              <a:t>  Какие растения растут на лугу?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773238"/>
            <a:ext cx="1439862" cy="11255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143248"/>
            <a:ext cx="1217613" cy="16557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2276475"/>
            <a:ext cx="1017587" cy="1511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1341438"/>
            <a:ext cx="1239838" cy="1708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922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857364"/>
            <a:ext cx="2106597" cy="227063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922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4857760"/>
            <a:ext cx="1582738" cy="1223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9225" name="TextBox 11"/>
          <p:cNvSpPr txBox="1">
            <a:spLocks noChangeArrowheads="1"/>
          </p:cNvSpPr>
          <p:nvPr/>
        </p:nvSpPr>
        <p:spPr bwMode="auto">
          <a:xfrm>
            <a:off x="755650" y="3789363"/>
            <a:ext cx="1216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одуванчик</a:t>
            </a:r>
          </a:p>
        </p:txBody>
      </p:sp>
      <p:sp>
        <p:nvSpPr>
          <p:cNvPr id="9226" name="TextBox 12"/>
          <p:cNvSpPr txBox="1">
            <a:spLocks noChangeArrowheads="1"/>
          </p:cNvSpPr>
          <p:nvPr/>
        </p:nvSpPr>
        <p:spPr bwMode="auto">
          <a:xfrm>
            <a:off x="3419475" y="6165850"/>
            <a:ext cx="1423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подорожник</a:t>
            </a:r>
          </a:p>
        </p:txBody>
      </p:sp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4932363" y="4868863"/>
            <a:ext cx="871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клевер</a:t>
            </a:r>
          </a:p>
        </p:txBody>
      </p:sp>
      <p:pic>
        <p:nvPicPr>
          <p:cNvPr id="92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4292600"/>
            <a:ext cx="1824037" cy="19081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229" name="TextBox 15"/>
          <p:cNvSpPr txBox="1">
            <a:spLocks noChangeArrowheads="1"/>
          </p:cNvSpPr>
          <p:nvPr/>
        </p:nvSpPr>
        <p:spPr bwMode="auto">
          <a:xfrm>
            <a:off x="179388" y="6237288"/>
            <a:ext cx="2182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  мышиный горошек</a:t>
            </a:r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7308850" y="3213100"/>
            <a:ext cx="1639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тысячелистник</a:t>
            </a:r>
          </a:p>
        </p:txBody>
      </p:sp>
      <p:sp>
        <p:nvSpPr>
          <p:cNvPr id="9231" name="TextBox 17"/>
          <p:cNvSpPr txBox="1">
            <a:spLocks noChangeArrowheads="1"/>
          </p:cNvSpPr>
          <p:nvPr/>
        </p:nvSpPr>
        <p:spPr bwMode="auto">
          <a:xfrm>
            <a:off x="3492500" y="1844675"/>
            <a:ext cx="1039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чистотел</a:t>
            </a:r>
          </a:p>
        </p:txBody>
      </p:sp>
      <p:sp>
        <p:nvSpPr>
          <p:cNvPr id="9232" name="TextBox 18"/>
          <p:cNvSpPr txBox="1">
            <a:spLocks noChangeArrowheads="1"/>
          </p:cNvSpPr>
          <p:nvPr/>
        </p:nvSpPr>
        <p:spPr bwMode="auto">
          <a:xfrm>
            <a:off x="5219700" y="1341438"/>
            <a:ext cx="2016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ромашка аптечная</a:t>
            </a:r>
          </a:p>
        </p:txBody>
      </p:sp>
      <p:pic>
        <p:nvPicPr>
          <p:cNvPr id="9233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3789363"/>
            <a:ext cx="2413000" cy="2641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9234" name="TextBox 20"/>
          <p:cNvSpPr txBox="1">
            <a:spLocks noChangeArrowheads="1"/>
          </p:cNvSpPr>
          <p:nvPr/>
        </p:nvSpPr>
        <p:spPr bwMode="auto">
          <a:xfrm>
            <a:off x="6732588" y="6488113"/>
            <a:ext cx="2157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фиалка трехцветная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381000" y="11430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  </a:t>
            </a:r>
            <a:endParaRPr lang="ru-RU" sz="2400"/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457200" y="1295400"/>
            <a:ext cx="3886200" cy="1524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800000"/>
                </a:solidFill>
              </a:rPr>
              <a:t>Естественные 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(саморегулирующиеся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экосистемы):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лес, степь, луг, водоём.</a:t>
            </a:r>
          </a:p>
        </p:txBody>
      </p:sp>
      <p:sp>
        <p:nvSpPr>
          <p:cNvPr id="15365" name="Rectangle 13"/>
          <p:cNvSpPr>
            <a:spLocks noChangeArrowheads="1"/>
          </p:cNvSpPr>
          <p:nvPr/>
        </p:nvSpPr>
        <p:spPr bwMode="auto">
          <a:xfrm>
            <a:off x="4724400" y="1295400"/>
            <a:ext cx="4267200" cy="1524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 b="1"/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Искусственные 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(экосистемы, регулируемые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человеком ):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поле, огород, парк, сад, аквариум</a:t>
            </a:r>
            <a:r>
              <a:rPr lang="ru-RU" sz="2000"/>
              <a:t>.</a:t>
            </a:r>
          </a:p>
          <a:p>
            <a:pPr algn="ctr"/>
            <a:endParaRPr lang="ru-RU" sz="2000"/>
          </a:p>
          <a:p>
            <a:pPr algn="ctr"/>
            <a:endParaRPr lang="ru-RU" sz="2400"/>
          </a:p>
        </p:txBody>
      </p:sp>
      <p:sp>
        <p:nvSpPr>
          <p:cNvPr id="15366" name="Line 14"/>
          <p:cNvSpPr>
            <a:spLocks noChangeShapeType="1"/>
          </p:cNvSpPr>
          <p:nvPr/>
        </p:nvSpPr>
        <p:spPr bwMode="auto">
          <a:xfrm flipH="1">
            <a:off x="2286000" y="838200"/>
            <a:ext cx="2209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15"/>
          <p:cNvSpPr>
            <a:spLocks noChangeShapeType="1"/>
          </p:cNvSpPr>
          <p:nvPr/>
        </p:nvSpPr>
        <p:spPr bwMode="auto">
          <a:xfrm>
            <a:off x="4495800" y="838200"/>
            <a:ext cx="2438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5486400" y="3200400"/>
            <a:ext cx="3124200" cy="3048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Искусственные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сообщества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создает,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поддерживает и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контролирует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 человек.</a:t>
            </a:r>
          </a:p>
          <a:p>
            <a:pPr algn="ctr"/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457200" y="3200400"/>
            <a:ext cx="3962400" cy="3048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В природе организмы живут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 вместе, образуя сообщества –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совокупность растений,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животных, микроорганизмов,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приспособленных  к условиям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 жизни на определенной 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территории и влияющих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 друг на друга.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 sz="2000">
              <a:solidFill>
                <a:srgbClr val="800000"/>
              </a:solidFill>
            </a:endParaRPr>
          </a:p>
          <a:p>
            <a:pPr algn="ctr"/>
            <a:endParaRPr lang="ru-RU" sz="2000">
              <a:solidFill>
                <a:srgbClr val="800000"/>
              </a:solidFill>
            </a:endParaRPr>
          </a:p>
        </p:txBody>
      </p:sp>
      <p:sp>
        <p:nvSpPr>
          <p:cNvPr id="15370" name="Line 20"/>
          <p:cNvSpPr>
            <a:spLocks noChangeShapeType="1"/>
          </p:cNvSpPr>
          <p:nvPr/>
        </p:nvSpPr>
        <p:spPr bwMode="auto">
          <a:xfrm>
            <a:off x="70104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21"/>
          <p:cNvSpPr>
            <a:spLocks noChangeShapeType="1"/>
          </p:cNvSpPr>
          <p:nvPr/>
        </p:nvSpPr>
        <p:spPr bwMode="auto">
          <a:xfrm>
            <a:off x="21336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1600200" y="228600"/>
            <a:ext cx="6324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0033"/>
                </a:solidFill>
              </a:rPr>
              <a:t>Природные сообщества</a:t>
            </a:r>
          </a:p>
        </p:txBody>
      </p:sp>
      <p:pic>
        <p:nvPicPr>
          <p:cNvPr id="14" name="76 Солов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357158" y="2285992"/>
            <a:ext cx="350046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57422" y="4357694"/>
            <a:ext cx="3571900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43570" y="2500306"/>
            <a:ext cx="3214678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785794"/>
            <a:ext cx="7929618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928670"/>
            <a:ext cx="8643998" cy="114300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Берегите природу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0034" y="1714488"/>
            <a:ext cx="8229600" cy="2189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428868"/>
            <a:ext cx="238126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429133"/>
            <a:ext cx="261410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714620"/>
            <a:ext cx="210313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3714744" y="2786058"/>
            <a:ext cx="2071702" cy="11715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Маркова Ольга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656</TotalTime>
  <Words>115</Words>
  <Application>Microsoft Office PowerPoint</Application>
  <PresentationFormat>Экран (4:3)</PresentationFormat>
  <Paragraphs>46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Поля зерновых и овощных культур</vt:lpstr>
      <vt:lpstr>Слайд 5</vt:lpstr>
      <vt:lpstr>  Какие растения растут на лугу?</vt:lpstr>
      <vt:lpstr>Слайд 7</vt:lpstr>
      <vt:lpstr>Берегите природу!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сообщества</dc:title>
  <dc:creator>FuckYouBill</dc:creator>
  <cp:lastModifiedBy>Учитель</cp:lastModifiedBy>
  <cp:revision>64</cp:revision>
  <dcterms:created xsi:type="dcterms:W3CDTF">2012-02-11T11:30:58Z</dcterms:created>
  <dcterms:modified xsi:type="dcterms:W3CDTF">2013-04-25T08:01:21Z</dcterms:modified>
</cp:coreProperties>
</file>