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99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FEC3F-F1DC-48B0-AB78-4675936DD07C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98297-4388-46F3-8330-E347DFAD8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istrator\&#1052;&#1086;&#1080;%20&#1076;&#1086;&#1082;&#1091;&#1084;&#1077;&#1085;&#1090;&#1099;\Downloads\&#1057;&#1072;&#1084;&#1072;&#1103;%20&#1082;&#1083;&#1072;&#1089;&#1089;&#1085;&#1072;&#1103;%20&#1087;&#1077;&#1089;&#1085;&#1103;%20&#1087;&#1088;&#1086;%20&#1096;&#1082;&#1086;&#1083;&#1091;!&#1101;&#1090;&#1091;%20&#1074;&#1080;&#1073;&#1080;&#1088;&#1072;&#1081;%20&#1089;&#1091;&#1087;&#1077;&#1088;%20&#1087;&#1077;&#1089;&#1085;&#1103;%20%20(audiopoisk.com)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643446"/>
            <a:ext cx="8115312" cy="1857388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6200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6200" dirty="0" smtClean="0">
                <a:solidFill>
                  <a:schemeClr val="tx1"/>
                </a:solidFill>
              </a:rPr>
              <a:t>Ученица 3 «А» класса</a:t>
            </a:r>
          </a:p>
          <a:p>
            <a:pPr algn="r"/>
            <a:r>
              <a:rPr lang="ru-RU" sz="6200" dirty="0" smtClean="0">
                <a:solidFill>
                  <a:schemeClr val="tx1"/>
                </a:solidFill>
              </a:rPr>
              <a:t>Школы №111</a:t>
            </a:r>
          </a:p>
          <a:p>
            <a:pPr algn="r"/>
            <a:r>
              <a:rPr lang="ru-RU" sz="6200" dirty="0" smtClean="0">
                <a:solidFill>
                  <a:schemeClr val="tx1"/>
                </a:solidFill>
              </a:rPr>
              <a:t>Привалова Юля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3800" dirty="0" smtClean="0">
                <a:solidFill>
                  <a:schemeClr val="tx1"/>
                </a:solidFill>
              </a:rPr>
              <a:t>Барнаул 2013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9768" y="2967335"/>
            <a:ext cx="45844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Школа 21 века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3174" y="71435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Презентация на тему:</a:t>
            </a:r>
            <a:endParaRPr lang="ru-RU" sz="2800" dirty="0"/>
          </a:p>
        </p:txBody>
      </p:sp>
      <p:pic>
        <p:nvPicPr>
          <p:cNvPr id="8" name="Самая классная песня про школу!эту вибирай супер песня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0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1584549" y="-941664"/>
            <a:ext cx="6143668" cy="845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1482833" y="-911386"/>
            <a:ext cx="6249771" cy="8643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5072098" cy="92868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Спортивный зал</a:t>
            </a:r>
            <a:endParaRPr lang="ru-RU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0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1804743" y="-172707"/>
            <a:ext cx="4880591" cy="7654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455016" y="-883568"/>
            <a:ext cx="6215108" cy="8553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24</Words>
  <Application>Microsoft Office PowerPoint</Application>
  <PresentationFormat>Экран (4:3)</PresentationFormat>
  <Paragraphs>10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Спортивный зал</vt:lpstr>
      <vt:lpstr>Слайд 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41</cp:revision>
  <dcterms:created xsi:type="dcterms:W3CDTF">2013-02-27T18:42:58Z</dcterms:created>
  <dcterms:modified xsi:type="dcterms:W3CDTF">2013-04-25T03:34:42Z</dcterms:modified>
</cp:coreProperties>
</file>