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7" r:id="rId2"/>
    <p:sldId id="258" r:id="rId3"/>
    <p:sldId id="259" r:id="rId4"/>
    <p:sldId id="268" r:id="rId5"/>
    <p:sldId id="260" r:id="rId6"/>
    <p:sldId id="261" r:id="rId7"/>
    <p:sldId id="269" r:id="rId8"/>
    <p:sldId id="262" r:id="rId9"/>
    <p:sldId id="270" r:id="rId10"/>
    <p:sldId id="264" r:id="rId11"/>
    <p:sldId id="271" r:id="rId12"/>
    <p:sldId id="267" r:id="rId13"/>
    <p:sldId id="263" r:id="rId14"/>
    <p:sldId id="26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68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53DC086-5661-4F78-8133-2D73B2A9C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powerpointstyles.com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" name="Text Box 27"/>
          <p:cNvSpPr txBox="1">
            <a:spLocks noChangeArrowheads="1"/>
          </p:cNvSpPr>
          <p:nvPr/>
        </p:nvSpPr>
        <p:spPr bwMode="auto">
          <a:xfrm>
            <a:off x="3348038" y="6237288"/>
            <a:ext cx="299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>
                <a:cs typeface="+mn-cs"/>
                <a:hlinkClick r:id="rId15"/>
              </a:rPr>
              <a:t>Free Powerpoint Templates</a:t>
            </a:r>
            <a:endParaRPr lang="fr-FR">
              <a:cs typeface="+mn-cs"/>
            </a:endParaRPr>
          </a:p>
        </p:txBody>
      </p:sp>
      <p:pic>
        <p:nvPicPr>
          <p:cNvPr id="1027" name="Picture 26" descr="hfg hfz e  uyt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  <a:cs typeface="+mn-cs"/>
              </a:rPr>
              <a:t>Page </a:t>
            </a:r>
            <a:fld id="{D44A5100-34BE-4A16-8C94-EF7DAE1C054A}" type="slidenum">
              <a:rPr lang="fr-FR" b="1">
                <a:solidFill>
                  <a:schemeClr val="bg1"/>
                </a:solidFill>
                <a:cs typeface="+mn-cs"/>
              </a:rPr>
              <a:pPr>
                <a:defRPr/>
              </a:pPr>
              <a:t>‹#›</a:t>
            </a:fld>
            <a:endParaRPr lang="fr-FR" b="1">
              <a:solidFill>
                <a:schemeClr val="bg1"/>
              </a:solidFill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85750"/>
            <a:ext cx="3900487" cy="5851525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Рисунок 3" descr="clave-musical0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3357563"/>
            <a:ext cx="809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4" descr="clave-musical00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13" y="2928938"/>
            <a:ext cx="809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7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357438"/>
            <a:ext cx="6429375" cy="4286250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2291" name="Рисунок 3" descr="1310639238_super-mp3-downloa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6813" y="214313"/>
            <a:ext cx="4921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Рисун000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714375"/>
            <a:ext cx="7202487" cy="2400300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315" name="Рисунок 2" descr="1805845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3643313"/>
            <a:ext cx="481012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9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88" y="1214438"/>
            <a:ext cx="6215062" cy="4143375"/>
          </a:xfrm>
          <a:ln w="88900" cap="sq" cmpd="thickThin">
            <a:solidFill>
              <a:srgbClr val="C00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4339" name="Рисунок 2" descr="ngv1ReESHKJJV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1500188"/>
            <a:ext cx="12144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8"/>
          <p:cNvPicPr>
            <a:picLocks noGrp="1" noChangeAspect="1" noChangeArrowheads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71750" y="357188"/>
            <a:ext cx="4643438" cy="6003925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10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63" y="428625"/>
            <a:ext cx="4524375" cy="5665788"/>
          </a:xfrm>
          <a:ln w="88900" cap="sq" cmpd="thickThin">
            <a:solidFill>
              <a:srgbClr val="FFFF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2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813" y="857250"/>
            <a:ext cx="6643687" cy="4429125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099" name="Рисунок 2" descr="original_mirro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38" y="4071938"/>
            <a:ext cx="928687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38" y="642938"/>
            <a:ext cx="5959475" cy="4759325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 descr="Рисунок2222q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714375"/>
            <a:ext cx="6273800" cy="5010150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147" name="Рисунок 2" descr="3306_35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8" y="4572000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4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071563"/>
            <a:ext cx="6313488" cy="4208462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5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75" y="714375"/>
            <a:ext cx="6832600" cy="4554538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Рисунок1vvvv222222r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38" y="857250"/>
            <a:ext cx="6988175" cy="4659313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6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857232"/>
            <a:ext cx="6643704" cy="4429136"/>
          </a:xfrm>
          <a:ln w="88900" cap="sq" cmpd="thickThin">
            <a:solidFill>
              <a:srgbClr val="FFC000"/>
            </a:solidFill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43" name="Рисунок 2" descr="notk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2000250"/>
            <a:ext cx="17430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1" descr="Рисунокbbnnn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63" y="285750"/>
            <a:ext cx="6488112" cy="4325938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7" name="Рисунок 2" descr="Рисунокt7t7t7t7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13" y="4929188"/>
            <a:ext cx="6999287" cy="981075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268" name="Рисунок 3" descr="original_mirro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5429250"/>
            <a:ext cx="93662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66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NCZD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RUser1021</dc:creator>
  <cp:lastModifiedBy>Admin</cp:lastModifiedBy>
  <cp:revision>11</cp:revision>
  <dcterms:created xsi:type="dcterms:W3CDTF">2013-04-24T12:14:07Z</dcterms:created>
  <dcterms:modified xsi:type="dcterms:W3CDTF">2013-04-24T18:09:04Z</dcterms:modified>
</cp:coreProperties>
</file>