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67" r:id="rId2"/>
    <p:sldId id="298" r:id="rId3"/>
    <p:sldId id="256" r:id="rId4"/>
    <p:sldId id="257" r:id="rId5"/>
    <p:sldId id="266" r:id="rId6"/>
    <p:sldId id="265" r:id="rId7"/>
    <p:sldId id="259" r:id="rId8"/>
    <p:sldId id="261" r:id="rId9"/>
    <p:sldId id="264" r:id="rId10"/>
    <p:sldId id="263" r:id="rId11"/>
    <p:sldId id="262" r:id="rId12"/>
    <p:sldId id="260" r:id="rId13"/>
    <p:sldId id="258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84" r:id="rId22"/>
    <p:sldId id="285" r:id="rId23"/>
    <p:sldId id="283" r:id="rId24"/>
    <p:sldId id="282" r:id="rId25"/>
    <p:sldId id="281" r:id="rId26"/>
    <p:sldId id="280" r:id="rId27"/>
    <p:sldId id="279" r:id="rId28"/>
    <p:sldId id="278" r:id="rId29"/>
    <p:sldId id="277" r:id="rId30"/>
    <p:sldId id="276" r:id="rId31"/>
    <p:sldId id="286" r:id="rId32"/>
    <p:sldId id="287" r:id="rId33"/>
    <p:sldId id="297" r:id="rId34"/>
    <p:sldId id="29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1D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183B9-8AAD-4AB8-A1C4-C250D43B0AC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70505-8540-416E-AF61-A106FAB6D3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19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668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66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428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65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648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037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211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97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91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023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77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CAA6D-52C4-4382-A72F-2EC842376FA2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28A77-6EA4-4E4B-9693-9FF1B73DA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502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24128" y="18864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МКДОУ №19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п.Першино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5438" y="1268760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Картотека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южетно-ролевых игр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7039" y="321141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Группа  старшего возраста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2983" y="4797152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        Алимова   Елена    Юрьевна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125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55576" y="31784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КАФЕ  </a:t>
            </a:r>
            <a:r>
              <a:rPr lang="ru-RU" sz="4800" b="1" dirty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«СЛАДКОЕЖКА»</a:t>
            </a:r>
            <a:r>
              <a:rPr lang="ru-RU" sz="4800" dirty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5896" y="1772816"/>
            <a:ext cx="46805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расши­рить знания детей о спосо­бах и после­до­ва­тельности серви­ровки стола,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*учить культуре пове­де­ния в общес­т­вен­ных местах,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*закре­пить знания о столо­вых предметах, воспи­ты­вать внимательность, заботливость, ответственность, жела­ние помочь,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*учить выпол­нять обязан­ности повара, официанта,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 расши­рить словар­ный запас. </a:t>
            </a:r>
          </a:p>
        </p:txBody>
      </p:sp>
      <p:pic>
        <p:nvPicPr>
          <p:cNvPr id="6" name="Рисунок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252" t="11433" r="13824" b="2981"/>
          <a:stretch/>
        </p:blipFill>
        <p:spPr bwMode="auto">
          <a:xfrm>
            <a:off x="904972" y="1508760"/>
            <a:ext cx="2368579" cy="29689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24125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6095">
            <a:off x="5272747" y="2284553"/>
            <a:ext cx="2800908" cy="3734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31522">
            <a:off x="1115615" y="518343"/>
            <a:ext cx="3037794" cy="4050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24125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733579"/>
            <a:ext cx="3024336" cy="258087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Конструкторское бюро </a:t>
            </a:r>
          </a:p>
          <a:p>
            <a:pPr algn="ctr"/>
            <a:r>
              <a:rPr lang="ru-RU" sz="4800" b="1" i="1" dirty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«Винтик и  </a:t>
            </a:r>
            <a:r>
              <a:rPr lang="ru-RU" sz="4800" b="1" i="1" dirty="0" err="1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Шпунтик</a:t>
            </a:r>
            <a:r>
              <a:rPr lang="ru-RU" sz="4800" b="1" i="1" dirty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800" i="1" dirty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11960" y="2204864"/>
            <a:ext cx="41044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планировать свою деятельность,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Отбирать необходимые детали,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развитию внимания, воображения,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словарный запас.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125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3" y="260648"/>
            <a:ext cx="3494517" cy="26208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04664"/>
            <a:ext cx="2908920" cy="38785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212976"/>
            <a:ext cx="3662536" cy="27469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24125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6096"/>
            <a:ext cx="4492757" cy="33695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932" y="2852936"/>
            <a:ext cx="4684779" cy="35135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789040"/>
            <a:ext cx="3206485" cy="24048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04664"/>
            <a:ext cx="2726432" cy="20448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562930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259632" y="332656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Зоопарк</a:t>
            </a:r>
            <a:r>
              <a:rPr lang="ru-RU" sz="4800" b="1" dirty="0"/>
              <a:t> </a:t>
            </a:r>
            <a:endParaRPr lang="ru-RU" sz="4800" i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3096344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103948" y="1484784"/>
            <a:ext cx="45725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Программное содержание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расши­рить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знания детей о  животных, их повадках, образе жизни, питании,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*воспи­ты­вать любовь, гуман­ное отно­ше­ние к животным,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*знакомить с профессиями людей, работающих в зоопарке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*расши­рить словар­ный запас детей.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33799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2656"/>
            <a:ext cx="3178950" cy="4238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36912"/>
            <a:ext cx="3950568" cy="29629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33799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71600" y="476672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Парикмахерская </a:t>
            </a:r>
          </a:p>
          <a:p>
            <a:pPr algn="ctr"/>
            <a:r>
              <a:rPr lang="ru-RU" sz="4800" b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МАЛЕНЬКА ФЕЯ</a:t>
            </a:r>
            <a:endParaRPr lang="ru-RU" sz="4800" b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132856"/>
            <a:ext cx="48245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Программное содержание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*Развивать интерес и уважение к профессии парикмахера.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*Знакомство с правилами поведения в парикмахерской.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*Развивать у детей умение самостоятельно развивать сюжет игры; согласовывать тему; распределять роли.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*Способствовать установлению в игре ролевого взаимодействия и усвоению ролевых взаимоотношений.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*Формировать правильные взаимоотношения детей в коллективе.</a:t>
            </a:r>
          </a:p>
        </p:txBody>
      </p:sp>
      <p:pic>
        <p:nvPicPr>
          <p:cNvPr id="6" name="Рисунок 5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611"/>
          <a:stretch/>
        </p:blipFill>
        <p:spPr bwMode="auto">
          <a:xfrm>
            <a:off x="5364088" y="2046332"/>
            <a:ext cx="2924175" cy="40881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3799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262467"/>
            <a:ext cx="2664296" cy="35523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1682" y="3107215"/>
            <a:ext cx="2287993" cy="30506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9777" y="556447"/>
            <a:ext cx="2366392" cy="17747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92" t="-5077" b="1"/>
          <a:stretch/>
        </p:blipFill>
        <p:spPr>
          <a:xfrm>
            <a:off x="6142936" y="260648"/>
            <a:ext cx="2465483" cy="23779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20"/>
          <a:stretch/>
        </p:blipFill>
        <p:spPr>
          <a:xfrm rot="5400000">
            <a:off x="-37281" y="3441129"/>
            <a:ext cx="2960429" cy="23828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33799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Рисунок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33" r="1815" b="8922"/>
          <a:stretch/>
        </p:blipFill>
        <p:spPr bwMode="auto">
          <a:xfrm>
            <a:off x="6156176" y="1393336"/>
            <a:ext cx="1825400" cy="331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68829" y="421115"/>
            <a:ext cx="700634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E91DB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Библиотека</a:t>
            </a:r>
            <a:r>
              <a:rPr kumimoji="0" lang="ru-RU" sz="4800" b="0" i="1" u="none" strike="noStrike" cap="none" normalizeH="0" baseline="0" dirty="0" smtClean="0">
                <a:ln>
                  <a:noFill/>
                </a:ln>
                <a:solidFill>
                  <a:srgbClr val="E91DB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E91DB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«ЗНАЙКА»</a:t>
            </a:r>
            <a:endParaRPr kumimoji="0" lang="ru-RU" sz="4800" b="0" i="1" u="none" strike="noStrike" cap="none" normalizeH="0" baseline="0" dirty="0" smtClean="0">
              <a:ln>
                <a:noFill/>
              </a:ln>
              <a:solidFill>
                <a:srgbClr val="E91DB4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412776"/>
            <a:ext cx="52565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Программное содержание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расши­рить круго­зор детей,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*научить детей правильно пользо­ваться услу­гами библиотеки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приме­нять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знания лите­ра­тур­ных произведений, ранее полу­чен­ных на занятиях,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*закре­пить знания о профес­сии библиотекаря,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*воспи­тать уваже­ние к труду библи­оте­каря и береж­ное отно­ше­ние к книге,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*расши­рить словар­ный запас детей: «библиотека», «профессия», «библиотекарь», «читальный зал».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33799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9512" y="188640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В   гостях   у    доктора </a:t>
            </a:r>
            <a:r>
              <a:rPr lang="ru-RU" sz="4800" b="1" i="1" dirty="0" err="1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Пилюлькина</a:t>
            </a:r>
            <a:endParaRPr lang="ru-RU" sz="4800" b="1" i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988840"/>
            <a:ext cx="54726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у детей умения принимать на себя роль и выполнять соответствующие игровые действия, использовать во время игры медицинские инструменты и называть их;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*способствование возникновению ролевого диалога;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*формирование чуткого, внимательного отношения к заболевшему,  вызвать сочувствие к заболевшим игрушкам;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*обогащение словарного запаса;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*учить оказывать элементарную медицинскую помощь;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*воспитание уважения к труду доктора.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564904"/>
            <a:ext cx="2952328" cy="290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286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3816424" cy="28623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579" b="19188"/>
          <a:stretch/>
        </p:blipFill>
        <p:spPr>
          <a:xfrm>
            <a:off x="4535996" y="3068960"/>
            <a:ext cx="3970768" cy="29557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337992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9512" y="18864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Космонавты</a:t>
            </a:r>
            <a:endParaRPr lang="ru-RU" sz="4800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96752"/>
            <a:ext cx="1895078" cy="25088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9832" y="1196752"/>
            <a:ext cx="56886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Программное содержание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*расши­рить тема­тику сюжет­ных игр,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*позна­ко­мить с рабо­той космо­нав­тов в космосе,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*воспи­тать смелость, выдержку,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*расши­рить словар­ный запас детей: «космическое пространство», «космодром», «полет», «открытый космос».</a:t>
            </a:r>
          </a:p>
        </p:txBody>
      </p:sp>
    </p:spTree>
    <p:extLst>
      <p:ext uri="{BB962C8B-B14F-4D97-AF65-F5344CB8AC3E}">
        <p14:creationId xmlns:p14="http://schemas.microsoft.com/office/powerpoint/2010/main" val="2240871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04664"/>
            <a:ext cx="3456384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22968"/>
            <a:ext cx="3456384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3457600"/>
            <a:ext cx="3456384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408717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38484" y="188640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Светофор</a:t>
            </a:r>
            <a:r>
              <a:rPr lang="ru-RU" sz="4800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 и его друзья </a:t>
            </a:r>
            <a:r>
              <a:rPr lang="ru-RU" sz="4800" b="1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дорожные знаки</a:t>
            </a:r>
            <a:endParaRPr lang="ru-RU" sz="4800" b="1" i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58300"/>
            <a:ext cx="52565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продол­жать учить детей ориен­ти­ро­ваться по дорож­ным знакам,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соблю­дать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правила дорож­ного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движения, 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воспи­ты­вать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умение быть вежливыми, внима­тельными друг к другу, уметь ориен­ти­ро­ваться в дорож­ной ситуации,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расши­рить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словар­ный запас детей: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пост ГИБДД», «светофор», «нарушение движения», «превышение скорости», «штраф».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088" y="2117185"/>
            <a:ext cx="1978020" cy="28959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871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95488"/>
            <a:ext cx="3662536" cy="27469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72456">
            <a:off x="539552" y="3140968"/>
            <a:ext cx="3302496" cy="24768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7982">
            <a:off x="5253902" y="3265824"/>
            <a:ext cx="3302496" cy="24768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40871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95536" y="260648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Станция </a:t>
            </a:r>
            <a:r>
              <a:rPr lang="ru-RU" sz="4800" b="1" i="1" dirty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технического обслуживания автомобилей</a:t>
            </a:r>
            <a:endParaRPr lang="ru-RU" sz="4800" i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1920" y="2068041"/>
            <a:ext cx="42484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расши­рять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тема­тику стро­ительных игр,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разви­вать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конс­т­рук­тив­ные умения, прояв­лять творчество, нахо­дить удач­ное место для игры,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позна­ко­мить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новой ролью – слеса­рем по ремонту автомашин.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000" r="61200"/>
          <a:stretch/>
        </p:blipFill>
        <p:spPr bwMode="auto">
          <a:xfrm>
            <a:off x="1187624" y="2420888"/>
            <a:ext cx="1427981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408717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4"/>
            <a:ext cx="4104456" cy="30783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564904"/>
            <a:ext cx="4382616" cy="3286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408717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547664" y="332656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ШКОЛА</a:t>
            </a:r>
            <a:endParaRPr lang="ru-RU" sz="4800" b="1" i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326" y="1484784"/>
            <a:ext cx="3099594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283968" y="1484784"/>
            <a:ext cx="43204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уточ­нить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знания детей о том, чем зани­ма­ются в школе, какие бывают уроки, чему учит учитель,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воспи­тать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жела­ние учиться в школе, уваже­ние к труду учителя,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расши­рить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словар­ный запас детей: «школьные принадлежности», «портфель», «пенал», «ученики» и т. д.</a:t>
            </a:r>
          </a:p>
        </p:txBody>
      </p:sp>
    </p:spTree>
    <p:extLst>
      <p:ext uri="{BB962C8B-B14F-4D97-AF65-F5344CB8AC3E}">
        <p14:creationId xmlns:p14="http://schemas.microsoft.com/office/powerpoint/2010/main" val="22408717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688" y="222952"/>
            <a:ext cx="3024336" cy="22682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9334" y="3933056"/>
            <a:ext cx="3024336" cy="22682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8778">
            <a:off x="4788024" y="253631"/>
            <a:ext cx="2577494" cy="34366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708240">
            <a:off x="1593294" y="3193740"/>
            <a:ext cx="3302496" cy="24768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408717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23528" y="18864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Дом СКАЗКИ</a:t>
            </a:r>
            <a:endParaRPr lang="ru-RU" sz="4800" b="1" i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117695"/>
            <a:ext cx="3436298" cy="25506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39952" y="1484784"/>
            <a:ext cx="44644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знакомить детей с разными видами театрального искусства,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и поощрять сочинительские способности детей, интерес к творчеству,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чувство уверенности, самостоятельности в творчестве.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871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3392996"/>
            <a:ext cx="1872208" cy="24962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3309" y="143070"/>
            <a:ext cx="3707584" cy="27806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933056"/>
            <a:ext cx="3148608" cy="23614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1506" y="595574"/>
            <a:ext cx="3264363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4330135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2664296" cy="19982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12664"/>
            <a:ext cx="2664296" cy="19982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372"/>
          <a:stretch/>
        </p:blipFill>
        <p:spPr>
          <a:xfrm>
            <a:off x="251520" y="2636912"/>
            <a:ext cx="2261208" cy="19135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548" y="2636912"/>
            <a:ext cx="2537544" cy="19031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13832"/>
            <a:ext cx="2664924" cy="19986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321"/>
          <a:stretch/>
        </p:blipFill>
        <p:spPr>
          <a:xfrm>
            <a:off x="2771800" y="2924944"/>
            <a:ext cx="3221278" cy="29945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408717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55576" y="476672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Почта России</a:t>
            </a:r>
            <a:endParaRPr lang="ru-RU" sz="4800" b="1" i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1312293"/>
            <a:ext cx="43559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асширить представления детей о способах отправки и получения корреспонденции,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оспитывать уважение к труду работников почты, умение внимательно выслушать клиента,  в вежливой форме обращаться друг с другом;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асширить словарный запас детей словами: «посылка», «бандероль», «журналы», «почтальон».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717" r="1287" b="7895"/>
          <a:stretch/>
        </p:blipFill>
        <p:spPr bwMode="auto">
          <a:xfrm>
            <a:off x="323528" y="1484784"/>
            <a:ext cx="3779912" cy="30601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831424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8366"/>
            <a:ext cx="4310608" cy="32329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068960"/>
            <a:ext cx="4289720" cy="32172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316013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9512" y="2132856"/>
            <a:ext cx="55446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- обогащать социально – игровой опыт детей по сюжету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побуждать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самостоятельному распределению ролей;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выбирать удобное место для игры и организовывать игровую обстановку, подбирать необходимый игровой материал и атрибуты.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ролевую речь;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побуждать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формировать доброжелательные взаимоотношения.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260648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Дружная  семейка</a:t>
            </a:r>
            <a:endParaRPr lang="ru-RU" sz="4800" b="1" i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encrypted-tbn1.gstatic.com/images?q=tbn:ANd9GcQRZPtB5bxZnZA-eOLez1R_-7Rn8tourKlHcx4icuOjctUYeJE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205"/>
          <a:stretch/>
        </p:blipFill>
        <p:spPr bwMode="auto">
          <a:xfrm>
            <a:off x="5652120" y="1287693"/>
            <a:ext cx="2995488" cy="218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6013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60" y="188640"/>
            <a:ext cx="3398507" cy="25488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62" t="16750" r="1813" b="15500"/>
          <a:stretch/>
        </p:blipFill>
        <p:spPr>
          <a:xfrm>
            <a:off x="3950049" y="620688"/>
            <a:ext cx="4517136" cy="24780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761" y="3392996"/>
            <a:ext cx="4022576" cy="30169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31601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9512" y="176112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Магазин «ВКУСНЯШКА»</a:t>
            </a:r>
            <a:endParaRPr lang="ru-RU" sz="4800" b="1" i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58300"/>
            <a:ext cx="59046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*продолжать знакомить детей с трудом продавца;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*формирование  устойчивого  интереса  к профессии работников торговли;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*обобщение  представления о структуре  магазина 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*развитие  навыков диалогической и монологической речи;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*способствование  применению элементарных правил безопасности поведения в нестандартных ситуациях в общественных местах;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*развитие  у детей творческого воображения, способности  совместно развертывать игру, согласовывая собственный игровой замысел с замыслами сверстников, инициативы, организаторские и творческие способности, чувство коллективизма.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864" y="656692"/>
            <a:ext cx="2322258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24125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81642">
            <a:off x="447694" y="3873314"/>
            <a:ext cx="2834444" cy="21258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38" t="-9171" r="21946" b="13675"/>
          <a:stretch/>
        </p:blipFill>
        <p:spPr>
          <a:xfrm rot="668660">
            <a:off x="5480769" y="460732"/>
            <a:ext cx="2700312" cy="2961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50" t="859" r="16280"/>
          <a:stretch/>
        </p:blipFill>
        <p:spPr>
          <a:xfrm>
            <a:off x="2627784" y="304778"/>
            <a:ext cx="2807745" cy="2837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63" t="2835" r="13355" b="15694"/>
          <a:stretch/>
        </p:blipFill>
        <p:spPr>
          <a:xfrm>
            <a:off x="3375781" y="3384693"/>
            <a:ext cx="2026604" cy="19882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94858">
            <a:off x="174745" y="839350"/>
            <a:ext cx="2918453" cy="2188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9748">
            <a:off x="5652120" y="3405580"/>
            <a:ext cx="2152836" cy="2870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24125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95536" y="404664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Магазин «ПЧЁЛКА»</a:t>
            </a:r>
            <a:endParaRPr lang="ru-RU" sz="4800" b="1" i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5896" y="1412776"/>
            <a:ext cx="51125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дать детям возможность приобрести желаемое посредством покупки (путем игрового действия);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*учить выбирать покупку, придумывая необходимость ее для себя; *воспитывать умение выбирать покупку в соответствии с качеством ее изготовления;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*воспитывать внимательность, бережливость, умение экономно подходить к выбору товара, приобретению покупки;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*продолжать пополнять  активный словарь.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44824"/>
            <a:ext cx="273630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125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06" y="332656"/>
            <a:ext cx="3613625" cy="27102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575728"/>
            <a:ext cx="3789354" cy="2842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76301" y="749051"/>
            <a:ext cx="3230488" cy="24228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24125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95536" y="404664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E91DB4"/>
                </a:solidFill>
                <a:latin typeface="Times New Roman" pitchFamily="18" charset="0"/>
                <a:cs typeface="Times New Roman" pitchFamily="18" charset="0"/>
              </a:rPr>
              <a:t>АПТЕКА</a:t>
            </a:r>
            <a:endParaRPr lang="ru-RU" sz="4800" b="1" i="1" dirty="0">
              <a:solidFill>
                <a:srgbClr val="E91D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72816"/>
            <a:ext cx="51125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*расши­рить знания о профес­сиях работ­ни­ков аптеки: фарма­цевт делает лекарства, кассир-продавец продает их, заве­ду­ющая апте­кой зака­зы­вает нужные травы и другие препа­раты для изго­тов­ле­ния лекарств;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 расши­рить словар­ный запас детей: «лекарственные препараты», «фармацевт», «заказ», «лекарственные растения».</a:t>
            </a:r>
          </a:p>
          <a:p>
            <a:r>
              <a:rPr lang="ru-RU" dirty="0"/>
              <a:t>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15587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4125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79512" y="6597352"/>
            <a:ext cx="8712968" cy="0"/>
          </a:xfrm>
          <a:prstGeom prst="line">
            <a:avLst/>
          </a:prstGeom>
          <a:ln w="38100">
            <a:solidFill>
              <a:srgbClr val="E91D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08390">
            <a:off x="735982" y="1113509"/>
            <a:ext cx="3456384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1328">
            <a:off x="4728498" y="2907058"/>
            <a:ext cx="3600400" cy="2700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241254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758</Words>
  <Application>Microsoft Office PowerPoint</Application>
  <PresentationFormat>Экран (4:3)</PresentationFormat>
  <Paragraphs>138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30</cp:revision>
  <dcterms:created xsi:type="dcterms:W3CDTF">2013-03-15T18:53:20Z</dcterms:created>
  <dcterms:modified xsi:type="dcterms:W3CDTF">2013-04-18T03:33:59Z</dcterms:modified>
</cp:coreProperties>
</file>