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7992888" cy="10412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2800" dirty="0" smtClean="0"/>
              <a:t>МБОУ « </a:t>
            </a:r>
            <a:r>
              <a:rPr lang="ru-RU" sz="2800" dirty="0" err="1" smtClean="0"/>
              <a:t>Чульская</a:t>
            </a:r>
            <a:r>
              <a:rPr lang="ru-RU" sz="2800" dirty="0" smtClean="0"/>
              <a:t> основная общеобразовательная школа»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647410"/>
            <a:ext cx="6512511" cy="926976"/>
          </a:xfrm>
        </p:spPr>
        <p:txBody>
          <a:bodyPr/>
          <a:lstStyle/>
          <a:p>
            <a:pPr algn="ctr"/>
            <a:r>
              <a:rPr lang="ru-RU" sz="3600" b="1" dirty="0" smtClean="0"/>
              <a:t>«Волшебная нить»</a:t>
            </a:r>
            <a:br>
              <a:rPr lang="ru-RU" sz="3600" b="1" dirty="0" smtClean="0"/>
            </a:br>
            <a:r>
              <a:rPr lang="ru-RU" sz="3600" b="1" dirty="0" smtClean="0"/>
              <a:t>Выполнила: </a:t>
            </a:r>
            <a:r>
              <a:rPr lang="ru-RU" sz="3600" b="1" dirty="0" err="1" smtClean="0"/>
              <a:t>Демко</a:t>
            </a:r>
            <a:r>
              <a:rPr lang="ru-RU" sz="3600" b="1" dirty="0" smtClean="0"/>
              <a:t> Е.Н.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360" y="1628800"/>
            <a:ext cx="4896545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489654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6027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4897806" cy="5962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313081"/>
            <a:ext cx="3600400" cy="4148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266" y="4077072"/>
            <a:ext cx="3556110" cy="2774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6105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16632"/>
            <a:ext cx="5376597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20" y="2915562"/>
            <a:ext cx="5029068" cy="3771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967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8640"/>
            <a:ext cx="547260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0989"/>
            <a:ext cx="4536504" cy="340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203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2852936"/>
            <a:ext cx="7543800" cy="9144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404664"/>
            <a:ext cx="7800867" cy="585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838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2" y="404664"/>
            <a:ext cx="480053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61186"/>
            <a:ext cx="4666881" cy="3500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421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640"/>
            <a:ext cx="7200800" cy="5400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661248"/>
            <a:ext cx="7543800" cy="914400"/>
          </a:xfrm>
        </p:spPr>
        <p:txBody>
          <a:bodyPr/>
          <a:lstStyle/>
          <a:p>
            <a:r>
              <a:rPr lang="ru-RU" sz="3600" dirty="0" smtClean="0"/>
              <a:t>Руководитель кружка </a:t>
            </a:r>
            <a:r>
              <a:rPr lang="ru-RU" sz="3600" dirty="0" err="1" smtClean="0"/>
              <a:t>Демко</a:t>
            </a:r>
            <a:r>
              <a:rPr lang="ru-RU" sz="3600" dirty="0" smtClean="0"/>
              <a:t> Е.Н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7678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9093"/>
            <a:ext cx="7056784" cy="5293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733256"/>
            <a:ext cx="6512511" cy="936104"/>
          </a:xfrm>
        </p:spPr>
        <p:txBody>
          <a:bodyPr/>
          <a:lstStyle/>
          <a:p>
            <a:pPr algn="ctr"/>
            <a:r>
              <a:rPr lang="ru-RU" dirty="0" err="1" smtClean="0"/>
              <a:t>Мизгирёва</a:t>
            </a:r>
            <a:r>
              <a:rPr lang="ru-RU" dirty="0" smtClean="0"/>
              <a:t> Людмила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413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319" y="620689"/>
            <a:ext cx="7083033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877272"/>
            <a:ext cx="651251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Янова Екатерина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931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200800" cy="5401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805264"/>
            <a:ext cx="6512511" cy="833310"/>
          </a:xfrm>
        </p:spPr>
        <p:txBody>
          <a:bodyPr/>
          <a:lstStyle/>
          <a:p>
            <a:pPr algn="l"/>
            <a:r>
              <a:rPr lang="ru-RU" dirty="0" err="1" smtClean="0"/>
              <a:t>Клеймёнова</a:t>
            </a:r>
            <a:r>
              <a:rPr lang="ru-RU" dirty="0" smtClean="0"/>
              <a:t> Юлия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76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128792" cy="5348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805264"/>
            <a:ext cx="6512511" cy="792088"/>
          </a:xfrm>
        </p:spPr>
        <p:txBody>
          <a:bodyPr>
            <a:normAutofit/>
          </a:bodyPr>
          <a:lstStyle/>
          <a:p>
            <a:pPr algn="l"/>
            <a:r>
              <a:rPr lang="ru-RU" sz="4400" dirty="0" err="1" smtClean="0"/>
              <a:t>Мадюшина</a:t>
            </a:r>
            <a:r>
              <a:rPr lang="ru-RU" sz="4400" dirty="0" smtClean="0"/>
              <a:t> Елизавета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4132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272808" cy="5003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17232"/>
            <a:ext cx="6512511" cy="862032"/>
          </a:xfrm>
        </p:spPr>
        <p:txBody>
          <a:bodyPr/>
          <a:lstStyle/>
          <a:p>
            <a:pPr algn="l"/>
            <a:r>
              <a:rPr lang="ru-RU" dirty="0" err="1" smtClean="0"/>
              <a:t>Камилова</a:t>
            </a:r>
            <a:r>
              <a:rPr lang="ru-RU" dirty="0" smtClean="0"/>
              <a:t> Ангелина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745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125</TotalTime>
  <Words>29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«Волшебная нить» Выполнила: Демко Е.Н.</vt:lpstr>
      <vt:lpstr>Слайд 2</vt:lpstr>
      <vt:lpstr>Слайд 3</vt:lpstr>
      <vt:lpstr>Руководитель кружка Демко Е.Н</vt:lpstr>
      <vt:lpstr>Мизгирёва Людмила</vt:lpstr>
      <vt:lpstr>Янова Екатерина</vt:lpstr>
      <vt:lpstr>Клеймёнова Юлия</vt:lpstr>
      <vt:lpstr>Мадюшина Елизавета</vt:lpstr>
      <vt:lpstr>Камилова Ангелина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«Волшебная нить»</dc:title>
  <dc:creator>1</dc:creator>
  <cp:lastModifiedBy>Бук</cp:lastModifiedBy>
  <cp:revision>15</cp:revision>
  <dcterms:created xsi:type="dcterms:W3CDTF">2013-04-13T02:41:49Z</dcterms:created>
  <dcterms:modified xsi:type="dcterms:W3CDTF">2013-04-23T10:10:45Z</dcterms:modified>
</cp:coreProperties>
</file>