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61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4" autoAdjust="0"/>
    <p:restoredTop sz="94686" autoAdjust="0"/>
  </p:normalViewPr>
  <p:slideViewPr>
    <p:cSldViewPr>
      <p:cViewPr varScale="1">
        <p:scale>
          <a:sx n="110" d="100"/>
          <a:sy n="110" d="100"/>
        </p:scale>
        <p:origin x="-16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B8DB9-70ED-4672-AA07-668B42C2528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9EB0DF-3CE3-4D2C-8829-B72140C95BE0}">
      <dgm:prSet phldrT="[Текст]"/>
      <dgm:spPr/>
      <dgm:t>
        <a:bodyPr/>
        <a:lstStyle/>
        <a:p>
          <a:r>
            <a:rPr lang="ru-RU" dirty="0" smtClean="0"/>
            <a:t>Жизнь</a:t>
          </a:r>
          <a:endParaRPr lang="ru-RU" dirty="0"/>
        </a:p>
      </dgm:t>
    </dgm:pt>
    <dgm:pt modelId="{F1594C59-344C-4F49-945D-38E52C3E4784}" type="parTrans" cxnId="{F90F0454-F548-4ECD-A3E2-40B569A37D5C}">
      <dgm:prSet/>
      <dgm:spPr/>
      <dgm:t>
        <a:bodyPr/>
        <a:lstStyle/>
        <a:p>
          <a:endParaRPr lang="ru-RU"/>
        </a:p>
      </dgm:t>
    </dgm:pt>
    <dgm:pt modelId="{F1D3CCE5-0498-418C-AE03-18052BE45E18}" type="sibTrans" cxnId="{F90F0454-F548-4ECD-A3E2-40B569A37D5C}">
      <dgm:prSet/>
      <dgm:spPr/>
      <dgm:t>
        <a:bodyPr/>
        <a:lstStyle/>
        <a:p>
          <a:endParaRPr lang="ru-RU"/>
        </a:p>
      </dgm:t>
    </dgm:pt>
    <dgm:pt modelId="{6AAB2BD5-174E-40E6-9028-B4317F3EC55B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История рождение</a:t>
          </a:r>
          <a:endParaRPr lang="ru-RU" b="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gm:t>
    </dgm:pt>
    <dgm:pt modelId="{926B183A-0D15-4424-B9E6-CBD052B9DA64}" type="parTrans" cxnId="{782AFC8F-9B1F-4913-A672-3C90A2DA98A2}">
      <dgm:prSet/>
      <dgm:spPr/>
      <dgm:t>
        <a:bodyPr/>
        <a:lstStyle/>
        <a:p>
          <a:endParaRPr lang="ru-RU"/>
        </a:p>
      </dgm:t>
    </dgm:pt>
    <dgm:pt modelId="{87CF946E-D8FA-47FB-BE61-E3F87195E006}" type="sibTrans" cxnId="{782AFC8F-9B1F-4913-A672-3C90A2DA98A2}">
      <dgm:prSet/>
      <dgm:spPr/>
      <dgm:t>
        <a:bodyPr/>
        <a:lstStyle/>
        <a:p>
          <a:endParaRPr lang="ru-RU"/>
        </a:p>
      </dgm:t>
    </dgm:pt>
    <dgm:pt modelId="{094EFF20-25DC-442E-94AE-F3421B25D621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История смерти</a:t>
          </a:r>
          <a:endParaRPr lang="ru-RU" b="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gm:t>
    </dgm:pt>
    <dgm:pt modelId="{44163C69-432A-4BCE-ABA3-82BF1F7E7103}" type="parTrans" cxnId="{D430D415-A4E4-4288-A9A6-6C971466AA48}">
      <dgm:prSet/>
      <dgm:spPr/>
      <dgm:t>
        <a:bodyPr/>
        <a:lstStyle/>
        <a:p>
          <a:endParaRPr lang="ru-RU"/>
        </a:p>
      </dgm:t>
    </dgm:pt>
    <dgm:pt modelId="{EC9ADB7B-ADD7-4DB8-BFCA-A4F7E6A10537}" type="sibTrans" cxnId="{D430D415-A4E4-4288-A9A6-6C971466AA48}">
      <dgm:prSet/>
      <dgm:spPr/>
      <dgm:t>
        <a:bodyPr/>
        <a:lstStyle/>
        <a:p>
          <a:endParaRPr lang="ru-RU"/>
        </a:p>
      </dgm:t>
    </dgm:pt>
    <dgm:pt modelId="{A7F6A47F-72A5-437B-BEAB-C77371493609}">
      <dgm:prSet phldrT="[Текст]"/>
      <dgm:spPr/>
      <dgm:t>
        <a:bodyPr/>
        <a:lstStyle/>
        <a:p>
          <a:r>
            <a:rPr lang="ru-RU" dirty="0" smtClean="0"/>
            <a:t>Значение</a:t>
          </a:r>
          <a:r>
            <a:rPr lang="ru-RU" baseline="0" dirty="0" smtClean="0"/>
            <a:t> в истории</a:t>
          </a:r>
          <a:endParaRPr lang="ru-RU" dirty="0"/>
        </a:p>
      </dgm:t>
    </dgm:pt>
    <dgm:pt modelId="{A447E2A8-17B6-4CD0-81E2-F563A0D9EB43}" type="parTrans" cxnId="{A02E81DD-A825-4C01-B8E7-BC493D01916D}">
      <dgm:prSet/>
      <dgm:spPr/>
      <dgm:t>
        <a:bodyPr/>
        <a:lstStyle/>
        <a:p>
          <a:endParaRPr lang="ru-RU"/>
        </a:p>
      </dgm:t>
    </dgm:pt>
    <dgm:pt modelId="{55EC08C8-FCAC-4E46-84B6-7B85E3ED7E18}" type="sibTrans" cxnId="{A02E81DD-A825-4C01-B8E7-BC493D01916D}">
      <dgm:prSet/>
      <dgm:spPr/>
      <dgm:t>
        <a:bodyPr/>
        <a:lstStyle/>
        <a:p>
          <a:endParaRPr lang="ru-RU"/>
        </a:p>
      </dgm:t>
    </dgm:pt>
    <dgm:pt modelId="{14A2CEB2-2866-41EE-975D-39CA871296E1}">
      <dgm:prSet phldrT="[Текст]"/>
      <dgm:spPr/>
      <dgm:t>
        <a:bodyPr/>
        <a:lstStyle/>
        <a:p>
          <a:r>
            <a:rPr lang="ru-RU" b="0" cap="none" spc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Значение в истории</a:t>
          </a:r>
          <a:endParaRPr lang="ru-RU" b="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gm:t>
    </dgm:pt>
    <dgm:pt modelId="{44479713-C20B-4271-814E-2E93B6A5B527}" type="parTrans" cxnId="{9FC967FF-BEA9-45FD-BD0A-D8D25B806B1D}">
      <dgm:prSet/>
      <dgm:spPr/>
      <dgm:t>
        <a:bodyPr/>
        <a:lstStyle/>
        <a:p>
          <a:endParaRPr lang="ru-RU"/>
        </a:p>
      </dgm:t>
    </dgm:pt>
    <dgm:pt modelId="{0B737223-3E3B-4270-955A-B228656891A5}" type="sibTrans" cxnId="{9FC967FF-BEA9-45FD-BD0A-D8D25B806B1D}">
      <dgm:prSet/>
      <dgm:spPr/>
      <dgm:t>
        <a:bodyPr/>
        <a:lstStyle/>
        <a:p>
          <a:endParaRPr lang="ru-RU"/>
        </a:p>
      </dgm:t>
    </dgm:pt>
    <dgm:pt modelId="{FF021DFC-F37B-4014-A556-EBF7EF23451A}">
      <dgm:prSet phldrT="[Текст]"/>
      <dgm:spPr/>
      <dgm:t>
        <a:bodyPr/>
        <a:lstStyle/>
        <a:p>
          <a:r>
            <a:rPr lang="ru-RU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Значение в христианстве</a:t>
          </a:r>
          <a:endParaRPr lang="ru-RU" b="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gm:t>
    </dgm:pt>
    <dgm:pt modelId="{47C95EFB-FAF2-46BB-8008-B91D1D60C112}" type="parTrans" cxnId="{4E5E5C56-5309-4574-8DFF-AFA1E654E7C4}">
      <dgm:prSet/>
      <dgm:spPr/>
      <dgm:t>
        <a:bodyPr/>
        <a:lstStyle/>
        <a:p>
          <a:endParaRPr lang="ru-RU"/>
        </a:p>
      </dgm:t>
    </dgm:pt>
    <dgm:pt modelId="{4E6F6F74-6957-4BEE-8122-3FC98F8CFF7C}" type="sibTrans" cxnId="{4E5E5C56-5309-4574-8DFF-AFA1E654E7C4}">
      <dgm:prSet/>
      <dgm:spPr/>
      <dgm:t>
        <a:bodyPr/>
        <a:lstStyle/>
        <a:p>
          <a:endParaRPr lang="ru-RU"/>
        </a:p>
      </dgm:t>
    </dgm:pt>
    <dgm:pt modelId="{37AC9D04-9D94-41C1-A17B-9B046AA384C1}">
      <dgm:prSet phldrT="[Текст]"/>
      <dgm:spPr/>
      <dgm:t>
        <a:bodyPr/>
        <a:lstStyle/>
        <a:p>
          <a:r>
            <a:rPr lang="ru-RU" dirty="0" smtClean="0"/>
            <a:t>Дополнительная </a:t>
          </a:r>
        </a:p>
        <a:p>
          <a:r>
            <a:rPr lang="ru-RU" dirty="0" smtClean="0"/>
            <a:t>информация</a:t>
          </a:r>
          <a:endParaRPr lang="ru-RU" dirty="0"/>
        </a:p>
      </dgm:t>
    </dgm:pt>
    <dgm:pt modelId="{FAD7CE39-1254-4129-BA99-D12D69028650}" type="parTrans" cxnId="{95F168C0-3854-490B-8273-4B144C43AB8B}">
      <dgm:prSet/>
      <dgm:spPr/>
      <dgm:t>
        <a:bodyPr/>
        <a:lstStyle/>
        <a:p>
          <a:endParaRPr lang="ru-RU"/>
        </a:p>
      </dgm:t>
    </dgm:pt>
    <dgm:pt modelId="{CA59BE65-0FD1-4E58-B638-7B0D977FE633}" type="sibTrans" cxnId="{95F168C0-3854-490B-8273-4B144C43AB8B}">
      <dgm:prSet/>
      <dgm:spPr/>
      <dgm:t>
        <a:bodyPr/>
        <a:lstStyle/>
        <a:p>
          <a:endParaRPr lang="ru-RU"/>
        </a:p>
      </dgm:t>
    </dgm:pt>
    <dgm:pt modelId="{7D51AEA4-626A-4DEB-B1F0-FCA8CE0A5C2C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Легенда</a:t>
          </a:r>
          <a:endParaRPr lang="ru-RU" b="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gm:t>
    </dgm:pt>
    <dgm:pt modelId="{92D60A76-E220-4A69-B71A-F1453324F9C8}" type="parTrans" cxnId="{BB4843ED-D2DD-42B5-A24A-CB09B1B42313}">
      <dgm:prSet/>
      <dgm:spPr/>
      <dgm:t>
        <a:bodyPr/>
        <a:lstStyle/>
        <a:p>
          <a:endParaRPr lang="ru-RU"/>
        </a:p>
      </dgm:t>
    </dgm:pt>
    <dgm:pt modelId="{2CC22251-3106-4170-9957-33D495E994EF}" type="sibTrans" cxnId="{BB4843ED-D2DD-42B5-A24A-CB09B1B42313}">
      <dgm:prSet/>
      <dgm:spPr/>
      <dgm:t>
        <a:bodyPr/>
        <a:lstStyle/>
        <a:p>
          <a:endParaRPr lang="ru-RU"/>
        </a:p>
      </dgm:t>
    </dgm:pt>
    <dgm:pt modelId="{8E0A2EFE-4267-45B7-B854-731E75469825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Галерея</a:t>
          </a:r>
          <a:endParaRPr lang="ru-RU" b="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gm:t>
    </dgm:pt>
    <dgm:pt modelId="{EF3690A2-6D79-4BAD-BB45-29CFB4C59190}" type="parTrans" cxnId="{888F8FD4-125E-4092-9E0E-610B755CB3C9}">
      <dgm:prSet/>
      <dgm:spPr/>
      <dgm:t>
        <a:bodyPr/>
        <a:lstStyle/>
        <a:p>
          <a:endParaRPr lang="ru-RU"/>
        </a:p>
      </dgm:t>
    </dgm:pt>
    <dgm:pt modelId="{B3F1C842-FFF8-4CC5-B033-0CB7D4249598}" type="sibTrans" cxnId="{888F8FD4-125E-4092-9E0E-610B755CB3C9}">
      <dgm:prSet/>
      <dgm:spPr/>
      <dgm:t>
        <a:bodyPr/>
        <a:lstStyle/>
        <a:p>
          <a:endParaRPr lang="ru-RU"/>
        </a:p>
      </dgm:t>
    </dgm:pt>
    <dgm:pt modelId="{C9BE7791-04FF-4071-ABF1-8A45EC2FE33F}" type="pres">
      <dgm:prSet presAssocID="{E06B8DB9-70ED-4672-AA07-668B42C2528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0CB5C7-6643-4F15-B5BB-D0AF11A4628C}" type="pres">
      <dgm:prSet presAssocID="{139EB0DF-3CE3-4D2C-8829-B72140C95BE0}" presName="composite" presStyleCnt="0"/>
      <dgm:spPr/>
    </dgm:pt>
    <dgm:pt modelId="{B9FCC693-B428-4D9D-A9DC-E6B96BB58221}" type="pres">
      <dgm:prSet presAssocID="{139EB0DF-3CE3-4D2C-8829-B72140C95BE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0FF71-79A8-4DA3-9950-217EBD1CBFD8}" type="pres">
      <dgm:prSet presAssocID="{139EB0DF-3CE3-4D2C-8829-B72140C95BE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4BDBA4-B386-45BA-8F31-074079A2AB6D}" type="pres">
      <dgm:prSet presAssocID="{F1D3CCE5-0498-418C-AE03-18052BE45E18}" presName="sp" presStyleCnt="0"/>
      <dgm:spPr/>
    </dgm:pt>
    <dgm:pt modelId="{17A231BD-8B81-41F7-BD52-1495D2230055}" type="pres">
      <dgm:prSet presAssocID="{A7F6A47F-72A5-437B-BEAB-C77371493609}" presName="composite" presStyleCnt="0"/>
      <dgm:spPr/>
    </dgm:pt>
    <dgm:pt modelId="{DC1E759C-179A-4BC5-847D-8AD3AD6BF782}" type="pres">
      <dgm:prSet presAssocID="{A7F6A47F-72A5-437B-BEAB-C7737149360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A8FA3-DE28-459E-9BDD-8712F11F1FED}" type="pres">
      <dgm:prSet presAssocID="{A7F6A47F-72A5-437B-BEAB-C7737149360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2700A-7FEB-4286-9A03-DA9F1501E040}" type="pres">
      <dgm:prSet presAssocID="{55EC08C8-FCAC-4E46-84B6-7B85E3ED7E18}" presName="sp" presStyleCnt="0"/>
      <dgm:spPr/>
    </dgm:pt>
    <dgm:pt modelId="{F296937B-CFA0-4819-A223-BBEA571B3541}" type="pres">
      <dgm:prSet presAssocID="{37AC9D04-9D94-41C1-A17B-9B046AA384C1}" presName="composite" presStyleCnt="0"/>
      <dgm:spPr/>
    </dgm:pt>
    <dgm:pt modelId="{B71FE190-56FC-4DBB-8D07-3832BF1701DE}" type="pres">
      <dgm:prSet presAssocID="{37AC9D04-9D94-41C1-A17B-9B046AA384C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C09EAF-31C7-4B61-A071-2721CC6662CE}" type="pres">
      <dgm:prSet presAssocID="{37AC9D04-9D94-41C1-A17B-9B046AA384C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F168C0-3854-490B-8273-4B144C43AB8B}" srcId="{E06B8DB9-70ED-4672-AA07-668B42C25286}" destId="{37AC9D04-9D94-41C1-A17B-9B046AA384C1}" srcOrd="2" destOrd="0" parTransId="{FAD7CE39-1254-4129-BA99-D12D69028650}" sibTransId="{CA59BE65-0FD1-4E58-B638-7B0D977FE633}"/>
    <dgm:cxn modelId="{20CD5A17-8133-4EF0-8608-328430A7E09F}" type="presOf" srcId="{A7F6A47F-72A5-437B-BEAB-C77371493609}" destId="{DC1E759C-179A-4BC5-847D-8AD3AD6BF782}" srcOrd="0" destOrd="0" presId="urn:microsoft.com/office/officeart/2005/8/layout/chevron2"/>
    <dgm:cxn modelId="{D430D415-A4E4-4288-A9A6-6C971466AA48}" srcId="{139EB0DF-3CE3-4D2C-8829-B72140C95BE0}" destId="{094EFF20-25DC-442E-94AE-F3421B25D621}" srcOrd="1" destOrd="0" parTransId="{44163C69-432A-4BCE-ABA3-82BF1F7E7103}" sibTransId="{EC9ADB7B-ADD7-4DB8-BFCA-A4F7E6A10537}"/>
    <dgm:cxn modelId="{6B5E891C-7E62-419D-A452-3D78D0D44E7F}" type="presOf" srcId="{7D51AEA4-626A-4DEB-B1F0-FCA8CE0A5C2C}" destId="{2DC09EAF-31C7-4B61-A071-2721CC6662CE}" srcOrd="0" destOrd="0" presId="urn:microsoft.com/office/officeart/2005/8/layout/chevron2"/>
    <dgm:cxn modelId="{39172A68-A64C-4671-94DE-C1518AF13760}" type="presOf" srcId="{E06B8DB9-70ED-4672-AA07-668B42C25286}" destId="{C9BE7791-04FF-4071-ABF1-8A45EC2FE33F}" srcOrd="0" destOrd="0" presId="urn:microsoft.com/office/officeart/2005/8/layout/chevron2"/>
    <dgm:cxn modelId="{2BF1A0BA-E890-41DB-ADF6-A5D900891913}" type="presOf" srcId="{139EB0DF-3CE3-4D2C-8829-B72140C95BE0}" destId="{B9FCC693-B428-4D9D-A9DC-E6B96BB58221}" srcOrd="0" destOrd="0" presId="urn:microsoft.com/office/officeart/2005/8/layout/chevron2"/>
    <dgm:cxn modelId="{782AFC8F-9B1F-4913-A672-3C90A2DA98A2}" srcId="{139EB0DF-3CE3-4D2C-8829-B72140C95BE0}" destId="{6AAB2BD5-174E-40E6-9028-B4317F3EC55B}" srcOrd="0" destOrd="0" parTransId="{926B183A-0D15-4424-B9E6-CBD052B9DA64}" sibTransId="{87CF946E-D8FA-47FB-BE61-E3F87195E006}"/>
    <dgm:cxn modelId="{CED650DC-F654-4AAB-855A-C8CD6B197ACB}" type="presOf" srcId="{37AC9D04-9D94-41C1-A17B-9B046AA384C1}" destId="{B71FE190-56FC-4DBB-8D07-3832BF1701DE}" srcOrd="0" destOrd="0" presId="urn:microsoft.com/office/officeart/2005/8/layout/chevron2"/>
    <dgm:cxn modelId="{4E5E5C56-5309-4574-8DFF-AFA1E654E7C4}" srcId="{A7F6A47F-72A5-437B-BEAB-C77371493609}" destId="{FF021DFC-F37B-4014-A556-EBF7EF23451A}" srcOrd="1" destOrd="0" parTransId="{47C95EFB-FAF2-46BB-8008-B91D1D60C112}" sibTransId="{4E6F6F74-6957-4BEE-8122-3FC98F8CFF7C}"/>
    <dgm:cxn modelId="{A340C1B7-82FB-4FC9-98DF-BA07412AF4D5}" type="presOf" srcId="{14A2CEB2-2866-41EE-975D-39CA871296E1}" destId="{C0EA8FA3-DE28-459E-9BDD-8712F11F1FED}" srcOrd="0" destOrd="0" presId="urn:microsoft.com/office/officeart/2005/8/layout/chevron2"/>
    <dgm:cxn modelId="{A02E81DD-A825-4C01-B8E7-BC493D01916D}" srcId="{E06B8DB9-70ED-4672-AA07-668B42C25286}" destId="{A7F6A47F-72A5-437B-BEAB-C77371493609}" srcOrd="1" destOrd="0" parTransId="{A447E2A8-17B6-4CD0-81E2-F563A0D9EB43}" sibTransId="{55EC08C8-FCAC-4E46-84B6-7B85E3ED7E18}"/>
    <dgm:cxn modelId="{8B416677-E0BB-4733-965B-ECCD0FACFB3E}" type="presOf" srcId="{6AAB2BD5-174E-40E6-9028-B4317F3EC55B}" destId="{5890FF71-79A8-4DA3-9950-217EBD1CBFD8}" srcOrd="0" destOrd="0" presId="urn:microsoft.com/office/officeart/2005/8/layout/chevron2"/>
    <dgm:cxn modelId="{0EC1BD87-FA5E-480A-B22F-CF798EA53AF6}" type="presOf" srcId="{FF021DFC-F37B-4014-A556-EBF7EF23451A}" destId="{C0EA8FA3-DE28-459E-9BDD-8712F11F1FED}" srcOrd="0" destOrd="1" presId="urn:microsoft.com/office/officeart/2005/8/layout/chevron2"/>
    <dgm:cxn modelId="{9FC967FF-BEA9-45FD-BD0A-D8D25B806B1D}" srcId="{A7F6A47F-72A5-437B-BEAB-C77371493609}" destId="{14A2CEB2-2866-41EE-975D-39CA871296E1}" srcOrd="0" destOrd="0" parTransId="{44479713-C20B-4271-814E-2E93B6A5B527}" sibTransId="{0B737223-3E3B-4270-955A-B228656891A5}"/>
    <dgm:cxn modelId="{E06C0CF3-5E7A-420F-B0FE-2A4CD848795D}" type="presOf" srcId="{094EFF20-25DC-442E-94AE-F3421B25D621}" destId="{5890FF71-79A8-4DA3-9950-217EBD1CBFD8}" srcOrd="0" destOrd="1" presId="urn:microsoft.com/office/officeart/2005/8/layout/chevron2"/>
    <dgm:cxn modelId="{BB4843ED-D2DD-42B5-A24A-CB09B1B42313}" srcId="{37AC9D04-9D94-41C1-A17B-9B046AA384C1}" destId="{7D51AEA4-626A-4DEB-B1F0-FCA8CE0A5C2C}" srcOrd="0" destOrd="0" parTransId="{92D60A76-E220-4A69-B71A-F1453324F9C8}" sibTransId="{2CC22251-3106-4170-9957-33D495E994EF}"/>
    <dgm:cxn modelId="{F90F0454-F548-4ECD-A3E2-40B569A37D5C}" srcId="{E06B8DB9-70ED-4672-AA07-668B42C25286}" destId="{139EB0DF-3CE3-4D2C-8829-B72140C95BE0}" srcOrd="0" destOrd="0" parTransId="{F1594C59-344C-4F49-945D-38E52C3E4784}" sibTransId="{F1D3CCE5-0498-418C-AE03-18052BE45E18}"/>
    <dgm:cxn modelId="{659861A8-127E-4322-A433-4EA4E9CF35FF}" type="presOf" srcId="{8E0A2EFE-4267-45B7-B854-731E75469825}" destId="{2DC09EAF-31C7-4B61-A071-2721CC6662CE}" srcOrd="0" destOrd="1" presId="urn:microsoft.com/office/officeart/2005/8/layout/chevron2"/>
    <dgm:cxn modelId="{888F8FD4-125E-4092-9E0E-610B755CB3C9}" srcId="{37AC9D04-9D94-41C1-A17B-9B046AA384C1}" destId="{8E0A2EFE-4267-45B7-B854-731E75469825}" srcOrd="1" destOrd="0" parTransId="{EF3690A2-6D79-4BAD-BB45-29CFB4C59190}" sibTransId="{B3F1C842-FFF8-4CC5-B033-0CB7D4249598}"/>
    <dgm:cxn modelId="{C2DB0ED6-C3B6-4A4F-80CE-290B968E5D56}" type="presParOf" srcId="{C9BE7791-04FF-4071-ABF1-8A45EC2FE33F}" destId="{4C0CB5C7-6643-4F15-B5BB-D0AF11A4628C}" srcOrd="0" destOrd="0" presId="urn:microsoft.com/office/officeart/2005/8/layout/chevron2"/>
    <dgm:cxn modelId="{89DBD9EF-67E5-4941-AF2D-20EAD438A400}" type="presParOf" srcId="{4C0CB5C7-6643-4F15-B5BB-D0AF11A4628C}" destId="{B9FCC693-B428-4D9D-A9DC-E6B96BB58221}" srcOrd="0" destOrd="0" presId="urn:microsoft.com/office/officeart/2005/8/layout/chevron2"/>
    <dgm:cxn modelId="{6BFC478E-3839-4077-A6DD-454509D0016B}" type="presParOf" srcId="{4C0CB5C7-6643-4F15-B5BB-D0AF11A4628C}" destId="{5890FF71-79A8-4DA3-9950-217EBD1CBFD8}" srcOrd="1" destOrd="0" presId="urn:microsoft.com/office/officeart/2005/8/layout/chevron2"/>
    <dgm:cxn modelId="{B7B98C70-1712-4320-9251-D6A269F8F7CC}" type="presParOf" srcId="{C9BE7791-04FF-4071-ABF1-8A45EC2FE33F}" destId="{244BDBA4-B386-45BA-8F31-074079A2AB6D}" srcOrd="1" destOrd="0" presId="urn:microsoft.com/office/officeart/2005/8/layout/chevron2"/>
    <dgm:cxn modelId="{E1242388-9057-4BD0-90B0-3F8EF2C0DA65}" type="presParOf" srcId="{C9BE7791-04FF-4071-ABF1-8A45EC2FE33F}" destId="{17A231BD-8B81-41F7-BD52-1495D2230055}" srcOrd="2" destOrd="0" presId="urn:microsoft.com/office/officeart/2005/8/layout/chevron2"/>
    <dgm:cxn modelId="{5750970B-FFB9-4D80-9863-B13033E9EF7E}" type="presParOf" srcId="{17A231BD-8B81-41F7-BD52-1495D2230055}" destId="{DC1E759C-179A-4BC5-847D-8AD3AD6BF782}" srcOrd="0" destOrd="0" presId="urn:microsoft.com/office/officeart/2005/8/layout/chevron2"/>
    <dgm:cxn modelId="{CD69DF82-C676-433E-ADEA-546EE19AAD6D}" type="presParOf" srcId="{17A231BD-8B81-41F7-BD52-1495D2230055}" destId="{C0EA8FA3-DE28-459E-9BDD-8712F11F1FED}" srcOrd="1" destOrd="0" presId="urn:microsoft.com/office/officeart/2005/8/layout/chevron2"/>
    <dgm:cxn modelId="{888B15DD-4BF9-4B06-B0C9-391987B727A9}" type="presParOf" srcId="{C9BE7791-04FF-4071-ABF1-8A45EC2FE33F}" destId="{7AF2700A-7FEB-4286-9A03-DA9F1501E040}" srcOrd="3" destOrd="0" presId="urn:microsoft.com/office/officeart/2005/8/layout/chevron2"/>
    <dgm:cxn modelId="{838AC415-2E96-4D5B-92F1-08014679A345}" type="presParOf" srcId="{C9BE7791-04FF-4071-ABF1-8A45EC2FE33F}" destId="{F296937B-CFA0-4819-A223-BBEA571B3541}" srcOrd="4" destOrd="0" presId="urn:microsoft.com/office/officeart/2005/8/layout/chevron2"/>
    <dgm:cxn modelId="{73B8E1CC-B69D-4C75-B9D8-C97B75F97557}" type="presParOf" srcId="{F296937B-CFA0-4819-A223-BBEA571B3541}" destId="{B71FE190-56FC-4DBB-8D07-3832BF1701DE}" srcOrd="0" destOrd="0" presId="urn:microsoft.com/office/officeart/2005/8/layout/chevron2"/>
    <dgm:cxn modelId="{192E5B9F-0AA3-4BBD-80A0-54833A977BA7}" type="presParOf" srcId="{F296937B-CFA0-4819-A223-BBEA571B3541}" destId="{2DC09EAF-31C7-4B61-A071-2721CC6662C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FCC693-B428-4D9D-A9DC-E6B96BB58221}">
      <dsp:nvSpPr>
        <dsp:cNvPr id="0" name=""/>
        <dsp:cNvSpPr/>
      </dsp:nvSpPr>
      <dsp:spPr>
        <a:xfrm rot="5400000">
          <a:off x="-228817" y="229683"/>
          <a:ext cx="1525447" cy="1067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Жизнь</a:t>
          </a:r>
          <a:endParaRPr lang="ru-RU" sz="1000" kern="1200" dirty="0"/>
        </a:p>
      </dsp:txBody>
      <dsp:txXfrm rot="5400000">
        <a:off x="-228817" y="229683"/>
        <a:ext cx="1525447" cy="1067813"/>
      </dsp:txXfrm>
    </dsp:sp>
    <dsp:sp modelId="{5890FF71-79A8-4DA3-9950-217EBD1CBFD8}">
      <dsp:nvSpPr>
        <dsp:cNvPr id="0" name=""/>
        <dsp:cNvSpPr/>
      </dsp:nvSpPr>
      <dsp:spPr>
        <a:xfrm rot="5400000">
          <a:off x="4129917" y="-3061237"/>
          <a:ext cx="991541" cy="7115748"/>
        </a:xfrm>
        <a:prstGeom prst="round2Same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0" kern="120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История рождение</a:t>
          </a:r>
          <a:endParaRPr lang="ru-RU" sz="2900" b="0" kern="120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0" kern="120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История смерти</a:t>
          </a:r>
          <a:endParaRPr lang="ru-RU" sz="2900" b="0" kern="120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sp:txBody>
      <dsp:txXfrm rot="5400000">
        <a:off x="4129917" y="-3061237"/>
        <a:ext cx="991541" cy="7115748"/>
      </dsp:txXfrm>
    </dsp:sp>
    <dsp:sp modelId="{DC1E759C-179A-4BC5-847D-8AD3AD6BF782}">
      <dsp:nvSpPr>
        <dsp:cNvPr id="0" name=""/>
        <dsp:cNvSpPr/>
      </dsp:nvSpPr>
      <dsp:spPr>
        <a:xfrm rot="5400000">
          <a:off x="-228817" y="1560005"/>
          <a:ext cx="1525447" cy="1067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Значение</a:t>
          </a:r>
          <a:r>
            <a:rPr lang="ru-RU" sz="1000" kern="1200" baseline="0" dirty="0" smtClean="0"/>
            <a:t> в истории</a:t>
          </a:r>
          <a:endParaRPr lang="ru-RU" sz="1000" kern="1200" dirty="0"/>
        </a:p>
      </dsp:txBody>
      <dsp:txXfrm rot="5400000">
        <a:off x="-228817" y="1560005"/>
        <a:ext cx="1525447" cy="1067813"/>
      </dsp:txXfrm>
    </dsp:sp>
    <dsp:sp modelId="{C0EA8FA3-DE28-459E-9BDD-8712F11F1FED}">
      <dsp:nvSpPr>
        <dsp:cNvPr id="0" name=""/>
        <dsp:cNvSpPr/>
      </dsp:nvSpPr>
      <dsp:spPr>
        <a:xfrm rot="5400000">
          <a:off x="4129917" y="-1730915"/>
          <a:ext cx="991541" cy="71157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0" kern="1200" cap="none" spc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Значение в истории</a:t>
          </a:r>
          <a:endParaRPr lang="ru-RU" sz="2900" b="0" kern="120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0" kern="120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Значение в христианстве</a:t>
          </a:r>
          <a:endParaRPr lang="ru-RU" sz="2900" b="0" kern="120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sp:txBody>
      <dsp:txXfrm rot="5400000">
        <a:off x="4129917" y="-1730915"/>
        <a:ext cx="991541" cy="7115748"/>
      </dsp:txXfrm>
    </dsp:sp>
    <dsp:sp modelId="{B71FE190-56FC-4DBB-8D07-3832BF1701DE}">
      <dsp:nvSpPr>
        <dsp:cNvPr id="0" name=""/>
        <dsp:cNvSpPr/>
      </dsp:nvSpPr>
      <dsp:spPr>
        <a:xfrm rot="5400000">
          <a:off x="-228817" y="2890328"/>
          <a:ext cx="1525447" cy="1067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Дополнительная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информация</a:t>
          </a:r>
          <a:endParaRPr lang="ru-RU" sz="1000" kern="1200" dirty="0"/>
        </a:p>
      </dsp:txBody>
      <dsp:txXfrm rot="5400000">
        <a:off x="-228817" y="2890328"/>
        <a:ext cx="1525447" cy="1067813"/>
      </dsp:txXfrm>
    </dsp:sp>
    <dsp:sp modelId="{2DC09EAF-31C7-4B61-A071-2721CC6662CE}">
      <dsp:nvSpPr>
        <dsp:cNvPr id="0" name=""/>
        <dsp:cNvSpPr/>
      </dsp:nvSpPr>
      <dsp:spPr>
        <a:xfrm rot="5400000">
          <a:off x="4129917" y="-400592"/>
          <a:ext cx="991541" cy="7115748"/>
        </a:xfrm>
        <a:prstGeom prst="round2Same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0" kern="120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Легенда</a:t>
          </a:r>
          <a:endParaRPr lang="ru-RU" sz="2900" b="0" kern="120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0" kern="120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Галерея</a:t>
          </a:r>
          <a:endParaRPr lang="ru-RU" sz="2900" b="0" kern="120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sp:txBody>
      <dsp:txXfrm rot="5400000">
        <a:off x="4129917" y="-400592"/>
        <a:ext cx="991541" cy="7115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AE99E-47D4-4A78-A47F-7AABA9A5D48C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54D4B-C1EE-41BB-905E-43C7772FEF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60E191C-61D4-4A15-850C-F951E5ADD04D}" type="datetimeFigureOut">
              <a:rPr lang="ru-RU" smtClean="0"/>
              <a:pPr/>
              <a:t>24.04.2013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9BC6F7B-0EAE-4A91-A091-4CF45CDE60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7772400" cy="1000108"/>
          </a:xfrm>
        </p:spPr>
        <p:txBody>
          <a:bodyPr/>
          <a:lstStyle/>
          <a:p>
            <a:r>
              <a:rPr lang="ru-RU" dirty="0" smtClean="0"/>
              <a:t>Георгий Победоносец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1214422"/>
            <a:ext cx="5715040" cy="1199704"/>
          </a:xfrm>
        </p:spPr>
        <p:txBody>
          <a:bodyPr>
            <a:normAutofit/>
          </a:bodyPr>
          <a:lstStyle/>
          <a:p>
            <a:r>
              <a:rPr lang="ru-RU" dirty="0" smtClean="0"/>
              <a:t>280-303 н.э.  </a:t>
            </a:r>
            <a:endParaRPr lang="ru-RU" dirty="0" smtClean="0"/>
          </a:p>
          <a:p>
            <a:r>
              <a:rPr lang="ru-RU" dirty="0" smtClean="0"/>
              <a:t>Святой Великомученик   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могила в городе Лода  (израиль)</a:t>
            </a:r>
            <a:endParaRPr lang="ru-RU" sz="20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Рельефное изображение</a:t>
            </a:r>
            <a:endParaRPr lang="ru-RU" dirty="0"/>
          </a:p>
        </p:txBody>
      </p:sp>
      <p:pic>
        <p:nvPicPr>
          <p:cNvPr id="12" name="Содержимое 11" descr="IMG_441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99133" y="2362200"/>
            <a:ext cx="2956322" cy="394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Содержимое 12" descr="IMG_441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87751" y="2362200"/>
            <a:ext cx="2956322" cy="394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Храм имени Георгия Победоносца (г. Георгиевск)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1500174"/>
            <a:ext cx="4041775" cy="639762"/>
          </a:xfrm>
        </p:spPr>
        <p:txBody>
          <a:bodyPr/>
          <a:lstStyle/>
          <a:p>
            <a:r>
              <a:rPr lang="ru-RU" sz="2000" dirty="0" smtClean="0"/>
              <a:t>Храм имени Георгия Победоносца (г.ендова)</a:t>
            </a:r>
            <a:endParaRPr lang="ru-RU" sz="2000" dirty="0"/>
          </a:p>
        </p:txBody>
      </p:sp>
      <p:pic>
        <p:nvPicPr>
          <p:cNvPr id="7" name="Содержимое 6" descr="IMG_441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42910" y="2357430"/>
            <a:ext cx="3714776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MG_442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57752" y="2357430"/>
            <a:ext cx="3643338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0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Содержание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183880" cy="1051560"/>
          </a:xfrm>
        </p:spPr>
        <p:txBody>
          <a:bodyPr/>
          <a:lstStyle/>
          <a:p>
            <a:r>
              <a:rPr lang="ru-RU" dirty="0" smtClean="0"/>
              <a:t>                      История рождения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1500174"/>
            <a:ext cx="7972452" cy="4525963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Великомученик Георгий был сыном богатых и благочестивых родителей, воспитавших его в христианской вере. Родился о в городе Бейруте    ( в древности Берит ), у подножия Ливанских гор. Поступив на военную службу, великомученик Георгий выделялся среди прочих умом, храбростью, физической силой, воинской осанкой и красотой. Достигнув вскоре звания тысяченачальника, святой Георгий сделался любимцем императора Диоклетиана, который был приверженцем римских богов.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42908" y="0"/>
            <a:ext cx="8183880" cy="1051560"/>
          </a:xfrm>
        </p:spPr>
        <p:txBody>
          <a:bodyPr/>
          <a:lstStyle/>
          <a:p>
            <a:r>
              <a:rPr lang="ru-RU" dirty="0" smtClean="0"/>
              <a:t>                История смерти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8158162" cy="5143536"/>
          </a:xfrm>
        </p:spPr>
        <p:txBody>
          <a:bodyPr>
            <a:noAutofit/>
          </a:bodyPr>
          <a:lstStyle/>
          <a:p>
            <a:r>
              <a:rPr lang="ru-RU" sz="2000" dirty="0" smtClean="0"/>
              <a:t>Из-за безрезультатных уговоров Диоклетиана об отречение от Христа, императора приказал подвергнуть святого различным мучениям. Святой Георгий был заключен в темницу, где его положили спиной на землю, ноги заключили в колодки, а на грудь положили тяжелый камень. Но святой Георгий мужественно переносил страдания и прославлял Господа. Тогда мучители Георгия начали изощряться в жестокости. Они били святого воловьими жилами, колесовали, бросали в негашеную известь, принуждали бежать в сапогах с острыми гвоздями внутри. Святой мученик все терпеливо переносил. В конце концов император приказал отрубить мечом голову святому. Так святой страдалец ушел ко Христу в Никомидии  в 303-ем году.</a:t>
            </a:r>
            <a:endParaRPr lang="ru-RU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183880" cy="1051560"/>
          </a:xfrm>
        </p:spPr>
        <p:txBody>
          <a:bodyPr/>
          <a:lstStyle/>
          <a:p>
            <a:r>
              <a:rPr lang="ru-RU" dirty="0" smtClean="0"/>
              <a:t>             Значение в истории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71612"/>
            <a:ext cx="8043890" cy="5000660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Великомученика Георгия за мужество и за духовную победу над мучителями, которые не смогли заставить его отказаться от христианства, а также за чудодейственную помощь людям в опасности- называют еще Победоносцем. Мощи святого Георгия Победоносца положили в палестинском городе Лидда, в храме, носящем его имя, глава его же хранилась в Риме в храме, также посвященном ему.</a:t>
            </a:r>
          </a:p>
          <a:p>
            <a:r>
              <a:rPr lang="ru-RU" sz="1600" dirty="0" smtClean="0"/>
              <a:t>Изображение Георгия Победоносца на коне было включено в древний герб города Москвы.</a:t>
            </a:r>
          </a:p>
          <a:p>
            <a:r>
              <a:rPr lang="ru-RU" sz="1600" dirty="0" smtClean="0"/>
              <a:t>При Иване </a:t>
            </a:r>
            <a:r>
              <a:rPr lang="en-US" sz="1600" dirty="0" smtClean="0"/>
              <a:t>III </a:t>
            </a:r>
            <a:r>
              <a:rPr lang="ru-RU" sz="1600" dirty="0" smtClean="0"/>
              <a:t>в 1464 году скульптурный образ святого Георгия был помещен над въездными воротами главной башни Кремля- Фроловской (позднее Спасской).очень заманчиво было бы считать, эту скульптуру героем Москвы, но здесь, скорее всего, эта икона имела охранительные функции, так как через два года Ермолин поставил над воротами башни с внутренней стороны образ святого Дмитрия. Известно, что после перестройки башни образ святого Георгия был помещен в храм его имени, сооруженный возле башни, в качестве храмовой иконы. На место Георгия был поставлен образ спаса Вседержителя, от которого башня и получила свое второе название</a:t>
            </a:r>
          </a:p>
          <a:p>
            <a:r>
              <a:rPr lang="ru-RU" sz="1600" dirty="0" smtClean="0"/>
              <a:t>Город Георгиевск носит имя своего покровителя православного воинства. Небольшой городок в курортном регионе- важный тыловой пункт, через который пролегает железнодорожное полотно, там имеется военный склад, поэтому и заступничество Георгия Победоносца ему просто необходимо. И город строит собор во имя хранителя.</a:t>
            </a:r>
          </a:p>
          <a:p>
            <a:r>
              <a:rPr lang="ru-RU" sz="1600" dirty="0" smtClean="0"/>
              <a:t>В честь Георгия Победоносца были построены Свято-Троице-Георгиевский монастырь, храм Рождества Богородицы, Спасо-Преображенский Соловецкий Ставропигиальный мужской монастырь.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         Значение в христианстве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На иконе великомученик Георгий изображается сидящим на белом коне и поражающий копьем змея. Это изображение основано на предании и относится к посмертным чудесам святого великомученика Георгия.</a:t>
            </a:r>
          </a:p>
          <a:p>
            <a:r>
              <a:rPr lang="ru-RU" sz="2400" dirty="0" smtClean="0"/>
              <a:t>Великомученик Георгий- покровитель воинства. Изображение Георгия Победоносца на коне символизирует победу над дьяволом- «древним змием»</a:t>
            </a:r>
          </a:p>
          <a:p>
            <a:r>
              <a:rPr lang="ru-RU" sz="2400" dirty="0" smtClean="0"/>
              <a:t>В честь Георгия Победоносца были построены Свято-Троице-Георгиевский монастырь, храм Рождества Богородицы, Спасо-Преображенский Соловецкий Ставропигиальный мужской монастырь.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183880" cy="1051560"/>
          </a:xfrm>
        </p:spPr>
        <p:txBody>
          <a:bodyPr/>
          <a:lstStyle/>
          <a:p>
            <a:r>
              <a:rPr lang="ru-RU" dirty="0" smtClean="0"/>
              <a:t>                          Легенда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numCol="1" anchor="ctr">
            <a:normAutofit fontScale="70000" lnSpcReduction="20000"/>
          </a:bodyPr>
          <a:lstStyle/>
          <a:p>
            <a:r>
              <a:rPr lang="ru-RU" dirty="0" smtClean="0"/>
              <a:t>Недалеко от места, где родился святой Георгий в городе Бейруте, в озере жил змей, который часто пожирал людей той местности. Что это был за зверь- удав, крокодил или большая ящерица- неизвестно. </a:t>
            </a:r>
          </a:p>
          <a:p>
            <a:pPr>
              <a:buNone/>
            </a:pPr>
            <a:r>
              <a:rPr lang="ru-RU" dirty="0" smtClean="0"/>
              <a:t>     Суеверные жители той местности для утоления ярости змея начали регулярно по жребию отдавать на съедение юношу или девицу. </a:t>
            </a:r>
          </a:p>
          <a:p>
            <a:pPr>
              <a:buNone/>
            </a:pPr>
            <a:r>
              <a:rPr lang="ru-RU" dirty="0" smtClean="0"/>
              <a:t>     Однажды жребий выпал на дочь правителя той местности. Ее отвели к берегу озера и привязали, где она в ужасе стала ожидать появления змея. Когда же зверь стал приближаться к ней, вдруг появился на белом коне светлый юноша, который копьем пронзил змея и спас девицу. Этот юноша был святой великомученик Георгий. Таким чудесным явлением он прекратил уничтожение юношей и девушек в пределах Бейрута и обратил ко Христу жителей той страны, которые до этого были язычниками.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Галерея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Икона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изображение</a:t>
            </a:r>
            <a:endParaRPr lang="ru-RU" dirty="0"/>
          </a:p>
        </p:txBody>
      </p:sp>
      <p:pic>
        <p:nvPicPr>
          <p:cNvPr id="4" name="Содержимое 3" descr="IMG_441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44076" y="2362200"/>
            <a:ext cx="3066435" cy="394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44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357430"/>
            <a:ext cx="3500462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картина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иллюстрация</a:t>
            </a:r>
            <a:endParaRPr lang="ru-RU" dirty="0"/>
          </a:p>
        </p:txBody>
      </p:sp>
      <p:pic>
        <p:nvPicPr>
          <p:cNvPr id="4" name="Содержимое 3" descr="IMG_441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166286" y="2362200"/>
            <a:ext cx="2622015" cy="394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44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357430"/>
            <a:ext cx="3000396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171</TotalTime>
  <Words>709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Георгий Победоносец </vt:lpstr>
      <vt:lpstr>              Содержание</vt:lpstr>
      <vt:lpstr>                      История рождения</vt:lpstr>
      <vt:lpstr>                История смерти</vt:lpstr>
      <vt:lpstr>             Значение в истории</vt:lpstr>
      <vt:lpstr>         Значение в христианстве</vt:lpstr>
      <vt:lpstr>                          Легенда</vt:lpstr>
      <vt:lpstr>                            Галерея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Георгий Победоносец</dc:title>
  <dc:creator>Ахмед</dc:creator>
  <cp:lastModifiedBy>Ахмед</cp:lastModifiedBy>
  <cp:revision>20</cp:revision>
  <dcterms:created xsi:type="dcterms:W3CDTF">2013-04-24T11:23:11Z</dcterms:created>
  <dcterms:modified xsi:type="dcterms:W3CDTF">2013-04-24T14:18:12Z</dcterms:modified>
</cp:coreProperties>
</file>